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77" r:id="rId6"/>
    <p:sldId id="278" r:id="rId7"/>
    <p:sldId id="279" r:id="rId8"/>
    <p:sldId id="281" r:id="rId9"/>
    <p:sldId id="283" r:id="rId10"/>
    <p:sldId id="285" r:id="rId11"/>
    <p:sldId id="284" r:id="rId12"/>
    <p:sldId id="263" r:id="rId13"/>
    <p:sldId id="262" r:id="rId14"/>
    <p:sldId id="264" r:id="rId15"/>
    <p:sldId id="258" r:id="rId16"/>
    <p:sldId id="259" r:id="rId17"/>
    <p:sldId id="260" r:id="rId18"/>
    <p:sldId id="257" r:id="rId19"/>
    <p:sldId id="265" r:id="rId20"/>
    <p:sldId id="288" r:id="rId21"/>
    <p:sldId id="267" r:id="rId22"/>
    <p:sldId id="268" r:id="rId23"/>
    <p:sldId id="269" r:id="rId24"/>
    <p:sldId id="286" r:id="rId25"/>
    <p:sldId id="270" r:id="rId26"/>
    <p:sldId id="271" r:id="rId27"/>
    <p:sldId id="272" r:id="rId28"/>
    <p:sldId id="289" r:id="rId29"/>
    <p:sldId id="273" r:id="rId30"/>
    <p:sldId id="290" r:id="rId31"/>
    <p:sldId id="274" r:id="rId32"/>
    <p:sldId id="275" r:id="rId33"/>
    <p:sldId id="276" r:id="rId34"/>
    <p:sldId id="291" r:id="rId35"/>
    <p:sldId id="292" r:id="rId36"/>
    <p:sldId id="297" r:id="rId37"/>
    <p:sldId id="293" r:id="rId38"/>
    <p:sldId id="294" r:id="rId39"/>
    <p:sldId id="295" r:id="rId40"/>
    <p:sldId id="296" r:id="rId41"/>
    <p:sldId id="298" r:id="rId42"/>
    <p:sldId id="30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DCAAE7-7EA0-42D6-A791-CC38DA703B93}" v="3" dt="2022-03-28T19:50:06.602"/>
    <p1510:client id="{09BA8469-D3B5-40C7-830E-C3EE8B5C4251}" v="29" dt="2022-03-22T08:58:17.682"/>
    <p1510:client id="{0DC96DCF-4E74-434E-8B11-66615AD94ABB}" v="179" dt="2022-03-22T16:20:09.434"/>
    <p1510:client id="{20064C44-3B18-4867-AC03-179F40937747}" v="130" dt="2022-03-22T20:31:36.794"/>
    <p1510:client id="{2622C11E-2CAC-409A-95EB-7660E30DE693}" v="81" dt="2022-03-21T21:43:19.177"/>
    <p1510:client id="{29C53EA6-7C06-4820-A126-BC7FBBAF84B1}" v="1" dt="2022-03-22T21:16:56.629"/>
    <p1510:client id="{40196653-1CD2-4D3D-8A08-7CAE9D39BDBE}" v="99" dt="2022-03-22T16:11:50.262"/>
    <p1510:client id="{4997C38F-46AA-498D-B775-8BA050CB48FB}" v="29" dt="2022-03-22T09:00:38.520"/>
    <p1510:client id="{4F21B63D-B8CA-420C-951F-B072EE04EA57}" v="33" dt="2022-03-22T19:04:41.039"/>
    <p1510:client id="{56AB1E84-F389-42E0-A706-4E3EFE19A67F}" v="50" dt="2022-03-22T18:51:56.707"/>
    <p1510:client id="{5BE21AD3-A3DB-424F-AA2A-2A8DBAD7A3EC}" v="391" dt="2022-03-22T20:53:41.845"/>
    <p1510:client id="{73E03926-FFD1-4B90-A904-581814102FBD}" v="15" dt="2022-03-28T19:50:57.930"/>
    <p1510:client id="{7407A19D-7EDD-40FB-A2A9-96B24F8844E6}" v="253" dt="2022-03-22T20:05:43.516"/>
    <p1510:client id="{79520AB4-7B74-4AF1-8F54-638B9EC30976}" v="167" dt="2022-03-22T09:17:09.634"/>
    <p1510:client id="{7958B0B2-B785-4443-AC4D-5DCF5C706FD6}" v="33" dt="2022-03-28T19:02:52.317"/>
    <p1510:client id="{797D3872-75F2-4624-92E8-59B86614CE6C}" v="2" dt="2022-03-29T08:14:02.966"/>
    <p1510:client id="{7D083EEB-5A7A-4C6E-B1B0-E8372B7B1AF3}" v="1857" dt="2022-03-22T20:27:21.548"/>
    <p1510:client id="{864C8921-3108-4652-B147-149C4FD112D3}" v="25" dt="2022-03-28T19:52:14.270"/>
    <p1510:client id="{8A7E3B15-D0D8-4B54-82E9-6944138B2C32}" v="149" dt="2022-03-22T19:06:18.779"/>
    <p1510:client id="{8ED6A71D-C068-477C-9F6F-4017CE930B83}" v="141" dt="2022-03-22T21:01:27.706"/>
    <p1510:client id="{932D6340-1F45-49B4-9480-D265138F6A19}" v="155" dt="2022-03-21T21:43:37.744"/>
    <p1510:client id="{97E7D3A6-EBCE-4445-B77F-DBD983E11230}" v="510" dt="2022-03-22T21:08:37.124"/>
    <p1510:client id="{9F653B68-9C90-4E41-BAEE-996224AD9265}" v="14" dt="2022-03-22T19:47:32.740"/>
    <p1510:client id="{AA2171EA-F332-49D6-9DBD-C9A042296361}" v="182" dt="2022-03-22T19:10:11.911"/>
    <p1510:client id="{B0D86FF0-75A9-4A88-AA91-FEA18897AD42}" v="211" dt="2022-03-22T21:07:55.350"/>
    <p1510:client id="{B5078D77-DA2C-4E06-AEC4-B015DC157507}" v="461" dt="2022-03-22T21:09:39.322"/>
    <p1510:client id="{C1652E31-9063-4FA3-81B1-747A4FBD5DB1}" v="349" dt="2022-03-22T19:53:36.189"/>
    <p1510:client id="{C210E20A-AC6B-426A-BCD5-0BB3F5C9581A}" v="10" dt="2022-03-28T19:52:28.908"/>
    <p1510:client id="{E001F53E-41E1-4AD2-B06D-138454ABB5EE}" v="19" dt="2022-03-22T21:17:07.6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śniewska Julia" userId="038844ab-17a8-4ccf-ba56-6f9b469b29c6" providerId="ADAL" clId="{20064C44-3B18-4867-AC03-179F40937747}"/>
    <pc:docChg chg="undo custSel addSld delSld modSld">
      <pc:chgData name="Wiśniewska Julia" userId="038844ab-17a8-4ccf-ba56-6f9b469b29c6" providerId="ADAL" clId="{20064C44-3B18-4867-AC03-179F40937747}" dt="2022-03-22T20:31:36.794" v="129" actId="26606"/>
      <pc:docMkLst>
        <pc:docMk/>
      </pc:docMkLst>
      <pc:sldChg chg="modSp mod">
        <pc:chgData name="Wiśniewska Julia" userId="038844ab-17a8-4ccf-ba56-6f9b469b29c6" providerId="ADAL" clId="{20064C44-3B18-4867-AC03-179F40937747}" dt="2022-03-22T20:01:10.894" v="105" actId="27636"/>
        <pc:sldMkLst>
          <pc:docMk/>
          <pc:sldMk cId="1102995281" sldId="257"/>
        </pc:sldMkLst>
        <pc:spChg chg="mod">
          <ac:chgData name="Wiśniewska Julia" userId="038844ab-17a8-4ccf-ba56-6f9b469b29c6" providerId="ADAL" clId="{20064C44-3B18-4867-AC03-179F40937747}" dt="2022-03-22T20:01:10.894" v="105" actId="27636"/>
          <ac:spMkLst>
            <pc:docMk/>
            <pc:sldMk cId="1102995281" sldId="257"/>
            <ac:spMk id="2" creationId="{A0527278-B80E-5A21-9D36-90C52F0B481C}"/>
          </ac:spMkLst>
        </pc:spChg>
      </pc:sldChg>
      <pc:sldChg chg="modSp mod">
        <pc:chgData name="Wiśniewska Julia" userId="038844ab-17a8-4ccf-ba56-6f9b469b29c6" providerId="ADAL" clId="{20064C44-3B18-4867-AC03-179F40937747}" dt="2022-03-22T20:01:10.815" v="102" actId="27636"/>
        <pc:sldMkLst>
          <pc:docMk/>
          <pc:sldMk cId="2736129756" sldId="258"/>
        </pc:sldMkLst>
        <pc:spChg chg="mod">
          <ac:chgData name="Wiśniewska Julia" userId="038844ab-17a8-4ccf-ba56-6f9b469b29c6" providerId="ADAL" clId="{20064C44-3B18-4867-AC03-179F40937747}" dt="2022-03-22T20:01:10.815" v="102" actId="27636"/>
          <ac:spMkLst>
            <pc:docMk/>
            <pc:sldMk cId="2736129756" sldId="258"/>
            <ac:spMk id="2" creationId="{C6607627-FBFE-07D4-4AE4-025199F4B366}"/>
          </ac:spMkLst>
        </pc:spChg>
      </pc:sldChg>
      <pc:sldChg chg="modSp mod">
        <pc:chgData name="Wiśniewska Julia" userId="038844ab-17a8-4ccf-ba56-6f9b469b29c6" providerId="ADAL" clId="{20064C44-3B18-4867-AC03-179F40937747}" dt="2022-03-22T20:01:10.876" v="103" actId="27636"/>
        <pc:sldMkLst>
          <pc:docMk/>
          <pc:sldMk cId="2605749815" sldId="259"/>
        </pc:sldMkLst>
        <pc:spChg chg="mod">
          <ac:chgData name="Wiśniewska Julia" userId="038844ab-17a8-4ccf-ba56-6f9b469b29c6" providerId="ADAL" clId="{20064C44-3B18-4867-AC03-179F40937747}" dt="2022-03-22T20:01:10.876" v="103" actId="27636"/>
          <ac:spMkLst>
            <pc:docMk/>
            <pc:sldMk cId="2605749815" sldId="259"/>
            <ac:spMk id="2" creationId="{152420AA-EE3C-FFE6-3C42-ECC32FA34EED}"/>
          </ac:spMkLst>
        </pc:spChg>
      </pc:sldChg>
      <pc:sldChg chg="modSp mod">
        <pc:chgData name="Wiśniewska Julia" userId="038844ab-17a8-4ccf-ba56-6f9b469b29c6" providerId="ADAL" clId="{20064C44-3B18-4867-AC03-179F40937747}" dt="2022-03-22T20:01:10.889" v="104" actId="27636"/>
        <pc:sldMkLst>
          <pc:docMk/>
          <pc:sldMk cId="3348802013" sldId="260"/>
        </pc:sldMkLst>
        <pc:spChg chg="mod">
          <ac:chgData name="Wiśniewska Julia" userId="038844ab-17a8-4ccf-ba56-6f9b469b29c6" providerId="ADAL" clId="{20064C44-3B18-4867-AC03-179F40937747}" dt="2022-03-22T20:01:10.889" v="104" actId="27636"/>
          <ac:spMkLst>
            <pc:docMk/>
            <pc:sldMk cId="3348802013" sldId="260"/>
            <ac:spMk id="2" creationId="{A426D7A5-DEDE-C91F-3056-979B7F0499EA}"/>
          </ac:spMkLst>
        </pc:spChg>
      </pc:sldChg>
      <pc:sldChg chg="modSp del mod">
        <pc:chgData name="Wiśniewska Julia" userId="038844ab-17a8-4ccf-ba56-6f9b469b29c6" providerId="ADAL" clId="{20064C44-3B18-4867-AC03-179F40937747}" dt="2022-03-21T20:53:12.318" v="14" actId="2696"/>
        <pc:sldMkLst>
          <pc:docMk/>
          <pc:sldMk cId="4120369087" sldId="261"/>
        </pc:sldMkLst>
        <pc:spChg chg="mod">
          <ac:chgData name="Wiśniewska Julia" userId="038844ab-17a8-4ccf-ba56-6f9b469b29c6" providerId="ADAL" clId="{20064C44-3B18-4867-AC03-179F40937747}" dt="2022-03-21T20:52:06.749" v="7" actId="27636"/>
          <ac:spMkLst>
            <pc:docMk/>
            <pc:sldMk cId="4120369087" sldId="261"/>
            <ac:spMk id="3" creationId="{AADF696D-6C08-4EE8-A253-8215A3E2F41A}"/>
          </ac:spMkLst>
        </pc:spChg>
      </pc:sldChg>
      <pc:sldChg chg="addSp modSp new mod setBg">
        <pc:chgData name="Wiśniewska Julia" userId="038844ab-17a8-4ccf-ba56-6f9b469b29c6" providerId="ADAL" clId="{20064C44-3B18-4867-AC03-179F40937747}" dt="2022-03-21T21:00:16.717" v="100" actId="404"/>
        <pc:sldMkLst>
          <pc:docMk/>
          <pc:sldMk cId="1956365043" sldId="262"/>
        </pc:sldMkLst>
        <pc:spChg chg="mod">
          <ac:chgData name="Wiśniewska Julia" userId="038844ab-17a8-4ccf-ba56-6f9b469b29c6" providerId="ADAL" clId="{20064C44-3B18-4867-AC03-179F40937747}" dt="2022-03-21T21:00:16.717" v="100" actId="404"/>
          <ac:spMkLst>
            <pc:docMk/>
            <pc:sldMk cId="1956365043" sldId="262"/>
            <ac:spMk id="2" creationId="{13287300-96B7-40BF-94C8-3B6D1C01E9C7}"/>
          </ac:spMkLst>
        </pc:spChg>
        <pc:spChg chg="mod">
          <ac:chgData name="Wiśniewska Julia" userId="038844ab-17a8-4ccf-ba56-6f9b469b29c6" providerId="ADAL" clId="{20064C44-3B18-4867-AC03-179F40937747}" dt="2022-03-21T20:59:26.262" v="94" actId="1076"/>
          <ac:spMkLst>
            <pc:docMk/>
            <pc:sldMk cId="1956365043" sldId="262"/>
            <ac:spMk id="3" creationId="{9FCBC126-B508-4F8F-866C-A77605EAB3A4}"/>
          </ac:spMkLst>
        </pc:spChg>
        <pc:spChg chg="add">
          <ac:chgData name="Wiśniewska Julia" userId="038844ab-17a8-4ccf-ba56-6f9b469b29c6" providerId="ADAL" clId="{20064C44-3B18-4867-AC03-179F40937747}" dt="2022-03-21T20:57:48.721" v="85" actId="26606"/>
          <ac:spMkLst>
            <pc:docMk/>
            <pc:sldMk cId="1956365043" sldId="262"/>
            <ac:spMk id="8" creationId="{777A147A-9ED8-46B4-8660-1B3C2AA880B5}"/>
          </ac:spMkLst>
        </pc:spChg>
        <pc:spChg chg="add">
          <ac:chgData name="Wiśniewska Julia" userId="038844ab-17a8-4ccf-ba56-6f9b469b29c6" providerId="ADAL" clId="{20064C44-3B18-4867-AC03-179F40937747}" dt="2022-03-21T20:57:48.721" v="85" actId="26606"/>
          <ac:spMkLst>
            <pc:docMk/>
            <pc:sldMk cId="1956365043" sldId="262"/>
            <ac:spMk id="10" creationId="{5D6C15A0-C087-4593-8414-2B4EC1CDC3DE}"/>
          </ac:spMkLst>
        </pc:spChg>
      </pc:sldChg>
      <pc:sldChg chg="addSp delSp modSp new mod setBg">
        <pc:chgData name="Wiśniewska Julia" userId="038844ab-17a8-4ccf-ba56-6f9b469b29c6" providerId="ADAL" clId="{20064C44-3B18-4867-AC03-179F40937747}" dt="2022-03-21T21:00:24.555" v="101" actId="404"/>
        <pc:sldMkLst>
          <pc:docMk/>
          <pc:sldMk cId="1660539273" sldId="263"/>
        </pc:sldMkLst>
        <pc:spChg chg="mod">
          <ac:chgData name="Wiśniewska Julia" userId="038844ab-17a8-4ccf-ba56-6f9b469b29c6" providerId="ADAL" clId="{20064C44-3B18-4867-AC03-179F40937747}" dt="2022-03-21T21:00:24.555" v="101" actId="404"/>
          <ac:spMkLst>
            <pc:docMk/>
            <pc:sldMk cId="1660539273" sldId="263"/>
            <ac:spMk id="2" creationId="{252A8A5C-556E-4778-BE4C-9F36EC582539}"/>
          </ac:spMkLst>
        </pc:spChg>
        <pc:spChg chg="add del mod">
          <ac:chgData name="Wiśniewska Julia" userId="038844ab-17a8-4ccf-ba56-6f9b469b29c6" providerId="ADAL" clId="{20064C44-3B18-4867-AC03-179F40937747}" dt="2022-03-21T20:57:36" v="84" actId="26606"/>
          <ac:spMkLst>
            <pc:docMk/>
            <pc:sldMk cId="1660539273" sldId="263"/>
            <ac:spMk id="3" creationId="{9052ED3C-4F97-484D-8902-1921BC8BF944}"/>
          </ac:spMkLst>
        </pc:spChg>
        <pc:spChg chg="add del">
          <ac:chgData name="Wiśniewska Julia" userId="038844ab-17a8-4ccf-ba56-6f9b469b29c6" providerId="ADAL" clId="{20064C44-3B18-4867-AC03-179F40937747}" dt="2022-03-21T20:57:16.525" v="79" actId="26606"/>
          <ac:spMkLst>
            <pc:docMk/>
            <pc:sldMk cId="1660539273" sldId="263"/>
            <ac:spMk id="8" creationId="{907EF6B7-1338-4443-8C46-6A318D952DFD}"/>
          </ac:spMkLst>
        </pc:spChg>
        <pc:spChg chg="add del">
          <ac:chgData name="Wiśniewska Julia" userId="038844ab-17a8-4ccf-ba56-6f9b469b29c6" providerId="ADAL" clId="{20064C44-3B18-4867-AC03-179F40937747}" dt="2022-03-21T20:57:00.189" v="73" actId="26606"/>
          <ac:spMkLst>
            <pc:docMk/>
            <pc:sldMk cId="1660539273" sldId="263"/>
            <ac:spMk id="9" creationId="{2E442304-DDBD-4F7B-8017-36BCC863FB40}"/>
          </ac:spMkLst>
        </pc:spChg>
        <pc:spChg chg="add del">
          <ac:chgData name="Wiśniewska Julia" userId="038844ab-17a8-4ccf-ba56-6f9b469b29c6" providerId="ADAL" clId="{20064C44-3B18-4867-AC03-179F40937747}" dt="2022-03-21T20:57:16.525" v="79" actId="26606"/>
          <ac:spMkLst>
            <pc:docMk/>
            <pc:sldMk cId="1660539273" sldId="263"/>
            <ac:spMk id="10" creationId="{DAAE4CDD-124C-4DCF-9584-B6033B545DD5}"/>
          </ac:spMkLst>
        </pc:spChg>
        <pc:spChg chg="add del">
          <ac:chgData name="Wiśniewska Julia" userId="038844ab-17a8-4ccf-ba56-6f9b469b29c6" providerId="ADAL" clId="{20064C44-3B18-4867-AC03-179F40937747}" dt="2022-03-21T20:57:00.189" v="73" actId="26606"/>
          <ac:spMkLst>
            <pc:docMk/>
            <pc:sldMk cId="1660539273" sldId="263"/>
            <ac:spMk id="11" creationId="{5E107275-3853-46FD-A241-DE4355A42675}"/>
          </ac:spMkLst>
        </pc:spChg>
        <pc:spChg chg="add del">
          <ac:chgData name="Wiśniewska Julia" userId="038844ab-17a8-4ccf-ba56-6f9b469b29c6" providerId="ADAL" clId="{20064C44-3B18-4867-AC03-179F40937747}" dt="2022-03-21T20:57:16.525" v="79" actId="26606"/>
          <ac:spMkLst>
            <pc:docMk/>
            <pc:sldMk cId="1660539273" sldId="263"/>
            <ac:spMk id="12" creationId="{081E4A58-353D-44AE-B2FC-2A74E2E400F7}"/>
          </ac:spMkLst>
        </pc:spChg>
        <pc:spChg chg="add del">
          <ac:chgData name="Wiśniewska Julia" userId="038844ab-17a8-4ccf-ba56-6f9b469b29c6" providerId="ADAL" clId="{20064C44-3B18-4867-AC03-179F40937747}" dt="2022-03-21T20:57:06.976" v="75" actId="26606"/>
          <ac:spMkLst>
            <pc:docMk/>
            <pc:sldMk cId="1660539273" sldId="263"/>
            <ac:spMk id="13" creationId="{B819A166-7571-4003-A6B8-B62034C3ED30}"/>
          </ac:spMkLst>
        </pc:spChg>
        <pc:spChg chg="add del">
          <ac:chgData name="Wiśniewska Julia" userId="038844ab-17a8-4ccf-ba56-6f9b469b29c6" providerId="ADAL" clId="{20064C44-3B18-4867-AC03-179F40937747}" dt="2022-03-21T20:57:13.153" v="77" actId="26606"/>
          <ac:spMkLst>
            <pc:docMk/>
            <pc:sldMk cId="1660539273" sldId="263"/>
            <ac:spMk id="16" creationId="{AE2B703B-46F9-481A-A605-82E2A828C4FA}"/>
          </ac:spMkLst>
        </pc:spChg>
        <pc:spChg chg="add del">
          <ac:chgData name="Wiśniewska Julia" userId="038844ab-17a8-4ccf-ba56-6f9b469b29c6" providerId="ADAL" clId="{20064C44-3B18-4867-AC03-179F40937747}" dt="2022-03-21T20:57:13.153" v="77" actId="26606"/>
          <ac:spMkLst>
            <pc:docMk/>
            <pc:sldMk cId="1660539273" sldId="263"/>
            <ac:spMk id="17" creationId="{F13BE4D7-0C3D-4906-B230-A1C5B4665CCF}"/>
          </ac:spMkLst>
        </pc:spChg>
        <pc:spChg chg="add del">
          <ac:chgData name="Wiśniewska Julia" userId="038844ab-17a8-4ccf-ba56-6f9b469b29c6" providerId="ADAL" clId="{20064C44-3B18-4867-AC03-179F40937747}" dt="2022-03-21T20:57:16.525" v="79" actId="26606"/>
          <ac:spMkLst>
            <pc:docMk/>
            <pc:sldMk cId="1660539273" sldId="263"/>
            <ac:spMk id="20" creationId="{9052ED3C-4F97-484D-8902-1921BC8BF944}"/>
          </ac:spMkLst>
        </pc:spChg>
        <pc:spChg chg="add del">
          <ac:chgData name="Wiśniewska Julia" userId="038844ab-17a8-4ccf-ba56-6f9b469b29c6" providerId="ADAL" clId="{20064C44-3B18-4867-AC03-179F40937747}" dt="2022-03-21T20:57:19.417" v="81" actId="26606"/>
          <ac:spMkLst>
            <pc:docMk/>
            <pc:sldMk cId="1660539273" sldId="263"/>
            <ac:spMk id="22" creationId="{9052ED3C-4F97-484D-8902-1921BC8BF944}"/>
          </ac:spMkLst>
        </pc:spChg>
        <pc:spChg chg="add del">
          <ac:chgData name="Wiśniewska Julia" userId="038844ab-17a8-4ccf-ba56-6f9b469b29c6" providerId="ADAL" clId="{20064C44-3B18-4867-AC03-179F40937747}" dt="2022-03-21T20:57:19.417" v="81" actId="26606"/>
          <ac:spMkLst>
            <pc:docMk/>
            <pc:sldMk cId="1660539273" sldId="263"/>
            <ac:spMk id="23" creationId="{59A309A7-1751-4ABE-A3C1-EEC40366AD89}"/>
          </ac:spMkLst>
        </pc:spChg>
        <pc:spChg chg="add del">
          <ac:chgData name="Wiśniewska Julia" userId="038844ab-17a8-4ccf-ba56-6f9b469b29c6" providerId="ADAL" clId="{20064C44-3B18-4867-AC03-179F40937747}" dt="2022-03-21T20:57:19.417" v="81" actId="26606"/>
          <ac:spMkLst>
            <pc:docMk/>
            <pc:sldMk cId="1660539273" sldId="263"/>
            <ac:spMk id="24" creationId="{967D8EB6-EAE1-4F9C-B398-83321E287204}"/>
          </ac:spMkLst>
        </pc:spChg>
        <pc:spChg chg="add del">
          <ac:chgData name="Wiśniewska Julia" userId="038844ab-17a8-4ccf-ba56-6f9b469b29c6" providerId="ADAL" clId="{20064C44-3B18-4867-AC03-179F40937747}" dt="2022-03-21T20:57:35.993" v="83" actId="26606"/>
          <ac:spMkLst>
            <pc:docMk/>
            <pc:sldMk cId="1660539273" sldId="263"/>
            <ac:spMk id="26" creationId="{9052ED3C-4F97-484D-8902-1921BC8BF944}"/>
          </ac:spMkLst>
        </pc:spChg>
        <pc:spChg chg="add del">
          <ac:chgData name="Wiśniewska Julia" userId="038844ab-17a8-4ccf-ba56-6f9b469b29c6" providerId="ADAL" clId="{20064C44-3B18-4867-AC03-179F40937747}" dt="2022-03-21T20:57:35.993" v="83" actId="26606"/>
          <ac:spMkLst>
            <pc:docMk/>
            <pc:sldMk cId="1660539273" sldId="263"/>
            <ac:spMk id="27" creationId="{59A309A7-1751-4ABE-A3C1-EEC40366AD89}"/>
          </ac:spMkLst>
        </pc:spChg>
        <pc:spChg chg="add del">
          <ac:chgData name="Wiśniewska Julia" userId="038844ab-17a8-4ccf-ba56-6f9b469b29c6" providerId="ADAL" clId="{20064C44-3B18-4867-AC03-179F40937747}" dt="2022-03-21T20:57:35.993" v="83" actId="26606"/>
          <ac:spMkLst>
            <pc:docMk/>
            <pc:sldMk cId="1660539273" sldId="263"/>
            <ac:spMk id="28" creationId="{967D8EB6-EAE1-4F9C-B398-83321E287204}"/>
          </ac:spMkLst>
        </pc:spChg>
        <pc:spChg chg="add">
          <ac:chgData name="Wiśniewska Julia" userId="038844ab-17a8-4ccf-ba56-6f9b469b29c6" providerId="ADAL" clId="{20064C44-3B18-4867-AC03-179F40937747}" dt="2022-03-21T20:57:36" v="84" actId="26606"/>
          <ac:spMkLst>
            <pc:docMk/>
            <pc:sldMk cId="1660539273" sldId="263"/>
            <ac:spMk id="31" creationId="{777A147A-9ED8-46B4-8660-1B3C2AA880B5}"/>
          </ac:spMkLst>
        </pc:spChg>
        <pc:spChg chg="add">
          <ac:chgData name="Wiśniewska Julia" userId="038844ab-17a8-4ccf-ba56-6f9b469b29c6" providerId="ADAL" clId="{20064C44-3B18-4867-AC03-179F40937747}" dt="2022-03-21T20:57:36" v="84" actId="26606"/>
          <ac:spMkLst>
            <pc:docMk/>
            <pc:sldMk cId="1660539273" sldId="263"/>
            <ac:spMk id="32" creationId="{5D6C15A0-C087-4593-8414-2B4EC1CDC3DE}"/>
          </ac:spMkLst>
        </pc:spChg>
        <pc:spChg chg="add mod">
          <ac:chgData name="Wiśniewska Julia" userId="038844ab-17a8-4ccf-ba56-6f9b469b29c6" providerId="ADAL" clId="{20064C44-3B18-4867-AC03-179F40937747}" dt="2022-03-21T20:58:51.656" v="90" actId="1076"/>
          <ac:spMkLst>
            <pc:docMk/>
            <pc:sldMk cId="1660539273" sldId="263"/>
            <ac:spMk id="33" creationId="{9052ED3C-4F97-484D-8902-1921BC8BF944}"/>
          </ac:spMkLst>
        </pc:spChg>
        <pc:graphicFrameChg chg="add del">
          <ac:chgData name="Wiśniewska Julia" userId="038844ab-17a8-4ccf-ba56-6f9b469b29c6" providerId="ADAL" clId="{20064C44-3B18-4867-AC03-179F40937747}" dt="2022-03-21T20:57:00.189" v="73" actId="26606"/>
          <ac:graphicFrameMkLst>
            <pc:docMk/>
            <pc:sldMk cId="1660539273" sldId="263"/>
            <ac:graphicFrameMk id="5" creationId="{E5C70BE4-0C1D-294D-0FDF-9CC7B47760DF}"/>
          </ac:graphicFrameMkLst>
        </pc:graphicFrameChg>
        <pc:graphicFrameChg chg="add del">
          <ac:chgData name="Wiśniewska Julia" userId="038844ab-17a8-4ccf-ba56-6f9b469b29c6" providerId="ADAL" clId="{20064C44-3B18-4867-AC03-179F40937747}" dt="2022-03-21T20:57:06.976" v="75" actId="26606"/>
          <ac:graphicFrameMkLst>
            <pc:docMk/>
            <pc:sldMk cId="1660539273" sldId="263"/>
            <ac:graphicFrameMk id="14" creationId="{169D89F1-58B2-FFA6-911E-562CF0126F1B}"/>
          </ac:graphicFrameMkLst>
        </pc:graphicFrameChg>
        <pc:graphicFrameChg chg="add del">
          <ac:chgData name="Wiśniewska Julia" userId="038844ab-17a8-4ccf-ba56-6f9b469b29c6" providerId="ADAL" clId="{20064C44-3B18-4867-AC03-179F40937747}" dt="2022-03-21T20:57:13.153" v="77" actId="26606"/>
          <ac:graphicFrameMkLst>
            <pc:docMk/>
            <pc:sldMk cId="1660539273" sldId="263"/>
            <ac:graphicFrameMk id="18" creationId="{68920DC4-06F5-2C93-5612-6260188AEA1D}"/>
          </ac:graphicFrameMkLst>
        </pc:graphicFrameChg>
        <pc:picChg chg="add del">
          <ac:chgData name="Wiśniewska Julia" userId="038844ab-17a8-4ccf-ba56-6f9b469b29c6" providerId="ADAL" clId="{20064C44-3B18-4867-AC03-179F40937747}" dt="2022-03-21T20:57:19.417" v="81" actId="26606"/>
          <ac:picMkLst>
            <pc:docMk/>
            <pc:sldMk cId="1660539273" sldId="263"/>
            <ac:picMk id="7" creationId="{46427462-6ECD-3B7E-BC72-0952743F100F}"/>
          </ac:picMkLst>
        </pc:picChg>
        <pc:picChg chg="add del">
          <ac:chgData name="Wiśniewska Julia" userId="038844ab-17a8-4ccf-ba56-6f9b469b29c6" providerId="ADAL" clId="{20064C44-3B18-4867-AC03-179F40937747}" dt="2022-03-21T20:57:35.993" v="83" actId="26606"/>
          <ac:picMkLst>
            <pc:docMk/>
            <pc:sldMk cId="1660539273" sldId="263"/>
            <ac:picMk id="29" creationId="{5BD199D6-E0B0-E12E-6948-1D838E074832}"/>
          </ac:picMkLst>
        </pc:picChg>
      </pc:sldChg>
      <pc:sldChg chg="addSp delSp modSp add del mod">
        <pc:chgData name="Wiśniewska Julia" userId="038844ab-17a8-4ccf-ba56-6f9b469b29c6" providerId="ADAL" clId="{20064C44-3B18-4867-AC03-179F40937747}" dt="2022-03-21T20:51:39.392" v="5" actId="2696"/>
        <pc:sldMkLst>
          <pc:docMk/>
          <pc:sldMk cId="3207721758" sldId="263"/>
        </pc:sldMkLst>
        <pc:spChg chg="add mod">
          <ac:chgData name="Wiśniewska Julia" userId="038844ab-17a8-4ccf-ba56-6f9b469b29c6" providerId="ADAL" clId="{20064C44-3B18-4867-AC03-179F40937747}" dt="2022-03-21T20:51:30.117" v="4" actId="478"/>
          <ac:spMkLst>
            <pc:docMk/>
            <pc:sldMk cId="3207721758" sldId="263"/>
            <ac:spMk id="5" creationId="{9E3AA400-140E-4F2C-AE67-2A7F2D63423A}"/>
          </ac:spMkLst>
        </pc:spChg>
        <pc:spChg chg="add mod">
          <ac:chgData name="Wiśniewska Julia" userId="038844ab-17a8-4ccf-ba56-6f9b469b29c6" providerId="ADAL" clId="{20064C44-3B18-4867-AC03-179F40937747}" dt="2022-03-21T20:51:04.718" v="3"/>
          <ac:spMkLst>
            <pc:docMk/>
            <pc:sldMk cId="3207721758" sldId="263"/>
            <ac:spMk id="7" creationId="{E49C11CE-5F9C-4845-870A-572DB3EAC6D5}"/>
          </ac:spMkLst>
        </pc:spChg>
        <pc:spChg chg="del">
          <ac:chgData name="Wiśniewska Julia" userId="038844ab-17a8-4ccf-ba56-6f9b469b29c6" providerId="ADAL" clId="{20064C44-3B18-4867-AC03-179F40937747}" dt="2022-03-21T20:51:30.117" v="4" actId="478"/>
          <ac:spMkLst>
            <pc:docMk/>
            <pc:sldMk cId="3207721758" sldId="263"/>
            <ac:spMk id="17" creationId="{24EF7757-B694-BA76-87AE-FBAD61B4DCC4}"/>
          </ac:spMkLst>
        </pc:spChg>
        <pc:picChg chg="del">
          <ac:chgData name="Wiśniewska Julia" userId="038844ab-17a8-4ccf-ba56-6f9b469b29c6" providerId="ADAL" clId="{20064C44-3B18-4867-AC03-179F40937747}" dt="2022-03-21T20:50:35.825" v="2" actId="478"/>
          <ac:picMkLst>
            <pc:docMk/>
            <pc:sldMk cId="3207721758" sldId="263"/>
            <ac:picMk id="4" creationId="{AA82C3D3-52E5-EE58-BCDD-67B19C937981}"/>
          </ac:picMkLst>
        </pc:picChg>
      </pc:sldChg>
      <pc:sldChg chg="addSp modSp new mod setBg">
        <pc:chgData name="Wiśniewska Julia" userId="038844ab-17a8-4ccf-ba56-6f9b469b29c6" providerId="ADAL" clId="{20064C44-3B18-4867-AC03-179F40937747}" dt="2022-03-21T21:00:07.095" v="99" actId="404"/>
        <pc:sldMkLst>
          <pc:docMk/>
          <pc:sldMk cId="3996501776" sldId="264"/>
        </pc:sldMkLst>
        <pc:spChg chg="mod">
          <ac:chgData name="Wiśniewska Julia" userId="038844ab-17a8-4ccf-ba56-6f9b469b29c6" providerId="ADAL" clId="{20064C44-3B18-4867-AC03-179F40937747}" dt="2022-03-21T21:00:07.095" v="99" actId="404"/>
          <ac:spMkLst>
            <pc:docMk/>
            <pc:sldMk cId="3996501776" sldId="264"/>
            <ac:spMk id="2" creationId="{C341C517-D68A-4843-919B-7D87DF114F7A}"/>
          </ac:spMkLst>
        </pc:spChg>
        <pc:spChg chg="mod">
          <ac:chgData name="Wiśniewska Julia" userId="038844ab-17a8-4ccf-ba56-6f9b469b29c6" providerId="ADAL" clId="{20064C44-3B18-4867-AC03-179F40937747}" dt="2022-03-21T20:59:59.464" v="98" actId="123"/>
          <ac:spMkLst>
            <pc:docMk/>
            <pc:sldMk cId="3996501776" sldId="264"/>
            <ac:spMk id="3" creationId="{A2C914D1-CB38-44DD-90BA-C1D162AB9EE7}"/>
          </ac:spMkLst>
        </pc:spChg>
        <pc:spChg chg="add">
          <ac:chgData name="Wiśniewska Julia" userId="038844ab-17a8-4ccf-ba56-6f9b469b29c6" providerId="ADAL" clId="{20064C44-3B18-4867-AC03-179F40937747}" dt="2022-03-21T20:57:58.010" v="86" actId="26606"/>
          <ac:spMkLst>
            <pc:docMk/>
            <pc:sldMk cId="3996501776" sldId="264"/>
            <ac:spMk id="8" creationId="{777A147A-9ED8-46B4-8660-1B3C2AA880B5}"/>
          </ac:spMkLst>
        </pc:spChg>
        <pc:spChg chg="add">
          <ac:chgData name="Wiśniewska Julia" userId="038844ab-17a8-4ccf-ba56-6f9b469b29c6" providerId="ADAL" clId="{20064C44-3B18-4867-AC03-179F40937747}" dt="2022-03-21T20:57:58.010" v="86" actId="26606"/>
          <ac:spMkLst>
            <pc:docMk/>
            <pc:sldMk cId="3996501776" sldId="264"/>
            <ac:spMk id="10" creationId="{5D6C15A0-C087-4593-8414-2B4EC1CDC3DE}"/>
          </ac:spMkLst>
        </pc:spChg>
      </pc:sldChg>
      <pc:sldChg chg="modSp new del mod">
        <pc:chgData name="Wiśniewska Julia" userId="038844ab-17a8-4ccf-ba56-6f9b469b29c6" providerId="ADAL" clId="{20064C44-3B18-4867-AC03-179F40937747}" dt="2022-03-21T20:56:02.147" v="57" actId="2696"/>
        <pc:sldMkLst>
          <pc:docMk/>
          <pc:sldMk cId="771372295" sldId="265"/>
        </pc:sldMkLst>
        <pc:spChg chg="mod">
          <ac:chgData name="Wiśniewska Julia" userId="038844ab-17a8-4ccf-ba56-6f9b469b29c6" providerId="ADAL" clId="{20064C44-3B18-4867-AC03-179F40937747}" dt="2022-03-21T20:55:56.864" v="56" actId="20577"/>
          <ac:spMkLst>
            <pc:docMk/>
            <pc:sldMk cId="771372295" sldId="265"/>
            <ac:spMk id="2" creationId="{6C7A013A-294D-4B2E-9CF3-B5D464E54E34}"/>
          </ac:spMkLst>
        </pc:spChg>
      </pc:sldChg>
      <pc:sldChg chg="modSp mod">
        <pc:chgData name="Wiśniewska Julia" userId="038844ab-17a8-4ccf-ba56-6f9b469b29c6" providerId="ADAL" clId="{20064C44-3B18-4867-AC03-179F40937747}" dt="2022-03-22T20:01:10.914" v="106" actId="27636"/>
        <pc:sldMkLst>
          <pc:docMk/>
          <pc:sldMk cId="3064192677" sldId="267"/>
        </pc:sldMkLst>
        <pc:spChg chg="mod">
          <ac:chgData name="Wiśniewska Julia" userId="038844ab-17a8-4ccf-ba56-6f9b469b29c6" providerId="ADAL" clId="{20064C44-3B18-4867-AC03-179F40937747}" dt="2022-03-22T20:01:10.914" v="106" actId="27636"/>
          <ac:spMkLst>
            <pc:docMk/>
            <pc:sldMk cId="3064192677" sldId="267"/>
            <ac:spMk id="2" creationId="{A0527278-B80E-5A21-9D36-90C52F0B481C}"/>
          </ac:spMkLst>
        </pc:spChg>
      </pc:sldChg>
      <pc:sldChg chg="modSp mod">
        <pc:chgData name="Wiśniewska Julia" userId="038844ab-17a8-4ccf-ba56-6f9b469b29c6" providerId="ADAL" clId="{20064C44-3B18-4867-AC03-179F40937747}" dt="2022-03-22T20:19:59.351" v="107" actId="1076"/>
        <pc:sldMkLst>
          <pc:docMk/>
          <pc:sldMk cId="2553699448" sldId="277"/>
        </pc:sldMkLst>
        <pc:spChg chg="mod">
          <ac:chgData name="Wiśniewska Julia" userId="038844ab-17a8-4ccf-ba56-6f9b469b29c6" providerId="ADAL" clId="{20064C44-3B18-4867-AC03-179F40937747}" dt="2022-03-22T20:19:59.351" v="107" actId="1076"/>
          <ac:spMkLst>
            <pc:docMk/>
            <pc:sldMk cId="2553699448" sldId="277"/>
            <ac:spMk id="2" creationId="{F85648B7-797E-7E52-E51E-D167654CCFE9}"/>
          </ac:spMkLst>
        </pc:spChg>
      </pc:sldChg>
      <pc:sldChg chg="addSp modSp mod setBg">
        <pc:chgData name="Wiśniewska Julia" userId="038844ab-17a8-4ccf-ba56-6f9b469b29c6" providerId="ADAL" clId="{20064C44-3B18-4867-AC03-179F40937747}" dt="2022-03-22T20:20:54.551" v="108" actId="26606"/>
        <pc:sldMkLst>
          <pc:docMk/>
          <pc:sldMk cId="3016081268" sldId="278"/>
        </pc:sldMkLst>
        <pc:spChg chg="mod">
          <ac:chgData name="Wiśniewska Julia" userId="038844ab-17a8-4ccf-ba56-6f9b469b29c6" providerId="ADAL" clId="{20064C44-3B18-4867-AC03-179F40937747}" dt="2022-03-22T20:20:54.551" v="108" actId="26606"/>
          <ac:spMkLst>
            <pc:docMk/>
            <pc:sldMk cId="3016081268" sldId="278"/>
            <ac:spMk id="2" creationId="{17310AC1-D352-81E8-2CE1-C0C7DC7D5ECA}"/>
          </ac:spMkLst>
        </pc:spChg>
        <pc:spChg chg="mod">
          <ac:chgData name="Wiśniewska Julia" userId="038844ab-17a8-4ccf-ba56-6f9b469b29c6" providerId="ADAL" clId="{20064C44-3B18-4867-AC03-179F40937747}" dt="2022-03-22T20:20:54.551" v="108" actId="26606"/>
          <ac:spMkLst>
            <pc:docMk/>
            <pc:sldMk cId="3016081268" sldId="278"/>
            <ac:spMk id="3" creationId="{22ACE342-0EBE-323D-0356-838B1DC8BA1F}"/>
          </ac:spMkLst>
        </pc:spChg>
        <pc:spChg chg="add">
          <ac:chgData name="Wiśniewska Julia" userId="038844ab-17a8-4ccf-ba56-6f9b469b29c6" providerId="ADAL" clId="{20064C44-3B18-4867-AC03-179F40937747}" dt="2022-03-22T20:20:54.551" v="108" actId="26606"/>
          <ac:spMkLst>
            <pc:docMk/>
            <pc:sldMk cId="3016081268" sldId="278"/>
            <ac:spMk id="10" creationId="{5DD103AA-7536-490B-973F-73CA63A7ED09}"/>
          </ac:spMkLst>
        </pc:spChg>
        <pc:picChg chg="add">
          <ac:chgData name="Wiśniewska Julia" userId="038844ab-17a8-4ccf-ba56-6f9b469b29c6" providerId="ADAL" clId="{20064C44-3B18-4867-AC03-179F40937747}" dt="2022-03-22T20:20:54.551" v="108" actId="26606"/>
          <ac:picMkLst>
            <pc:docMk/>
            <pc:sldMk cId="3016081268" sldId="278"/>
            <ac:picMk id="7" creationId="{1F8E631F-DB2D-39B8-09A9-F14DEFE69872}"/>
          </ac:picMkLst>
        </pc:picChg>
      </pc:sldChg>
      <pc:sldChg chg="addSp delSp modSp mod setBg">
        <pc:chgData name="Wiśniewska Julia" userId="038844ab-17a8-4ccf-ba56-6f9b469b29c6" providerId="ADAL" clId="{20064C44-3B18-4867-AC03-179F40937747}" dt="2022-03-22T20:31:36.794" v="129" actId="26606"/>
        <pc:sldMkLst>
          <pc:docMk/>
          <pc:sldMk cId="1930240845" sldId="282"/>
        </pc:sldMkLst>
        <pc:spChg chg="mod">
          <ac:chgData name="Wiśniewska Julia" userId="038844ab-17a8-4ccf-ba56-6f9b469b29c6" providerId="ADAL" clId="{20064C44-3B18-4867-AC03-179F40937747}" dt="2022-03-22T20:31:36.794" v="129" actId="26606"/>
          <ac:spMkLst>
            <pc:docMk/>
            <pc:sldMk cId="1930240845" sldId="282"/>
            <ac:spMk id="2" creationId="{C6B0848E-3DF1-E7F9-3E4D-7257952BD786}"/>
          </ac:spMkLst>
        </pc:spChg>
        <pc:spChg chg="del">
          <ac:chgData name="Wiśniewska Julia" userId="038844ab-17a8-4ccf-ba56-6f9b469b29c6" providerId="ADAL" clId="{20064C44-3B18-4867-AC03-179F40937747}" dt="2022-03-22T20:30:57.646" v="128" actId="26606"/>
          <ac:spMkLst>
            <pc:docMk/>
            <pc:sldMk cId="1930240845" sldId="282"/>
            <ac:spMk id="3" creationId="{3B69E194-473B-C023-439C-7FF7D1A4C1FA}"/>
          </ac:spMkLst>
        </pc:spChg>
        <pc:spChg chg="add">
          <ac:chgData name="Wiśniewska Julia" userId="038844ab-17a8-4ccf-ba56-6f9b469b29c6" providerId="ADAL" clId="{20064C44-3B18-4867-AC03-179F40937747}" dt="2022-03-22T20:31:36.794" v="129" actId="26606"/>
          <ac:spMkLst>
            <pc:docMk/>
            <pc:sldMk cId="1930240845" sldId="282"/>
            <ac:spMk id="10" creationId="{955A2079-FA98-4876-80F0-72364A7D2EA4}"/>
          </ac:spMkLst>
        </pc:spChg>
        <pc:graphicFrameChg chg="add mod modGraphic">
          <ac:chgData name="Wiśniewska Julia" userId="038844ab-17a8-4ccf-ba56-6f9b469b29c6" providerId="ADAL" clId="{20064C44-3B18-4867-AC03-179F40937747}" dt="2022-03-22T20:31:36.794" v="129" actId="26606"/>
          <ac:graphicFrameMkLst>
            <pc:docMk/>
            <pc:sldMk cId="1930240845" sldId="282"/>
            <ac:graphicFrameMk id="5" creationId="{F795401D-3A32-1020-FBAA-33890184493B}"/>
          </ac:graphicFrameMkLst>
        </pc:graphicFrameChg>
      </pc:sldChg>
      <pc:sldChg chg="modSp mod">
        <pc:chgData name="Wiśniewska Julia" userId="038844ab-17a8-4ccf-ba56-6f9b469b29c6" providerId="ADAL" clId="{20064C44-3B18-4867-AC03-179F40937747}" dt="2022-03-22T20:25:50.854" v="127" actId="20577"/>
        <pc:sldMkLst>
          <pc:docMk/>
          <pc:sldMk cId="3216944531" sldId="283"/>
        </pc:sldMkLst>
        <pc:graphicFrameChg chg="modGraphic">
          <ac:chgData name="Wiśniewska Julia" userId="038844ab-17a8-4ccf-ba56-6f9b469b29c6" providerId="ADAL" clId="{20064C44-3B18-4867-AC03-179F40937747}" dt="2022-03-22T20:25:50.854" v="127" actId="20577"/>
          <ac:graphicFrameMkLst>
            <pc:docMk/>
            <pc:sldMk cId="3216944531" sldId="283"/>
            <ac:graphicFrameMk id="6" creationId="{60C2420F-9FDE-4939-5729-24C99705E85B}"/>
          </ac:graphicFrameMkLst>
        </pc:graphicFrameChg>
      </pc:sldChg>
    </pc:docChg>
  </pc:docChgLst>
  <pc:docChgLst>
    <pc:chgData name="Czernichowski Igor" userId="S::igor.czernichowski@student.wat.edu.pl::ee884317-39b2-405a-bcf8-47b6b2cf965d" providerId="AD" clId="Web-{7958B0B2-B785-4443-AC4D-5DCF5C706FD6}"/>
    <pc:docChg chg="addSld modSld">
      <pc:chgData name="Czernichowski Igor" userId="S::igor.czernichowski@student.wat.edu.pl::ee884317-39b2-405a-bcf8-47b6b2cf965d" providerId="AD" clId="Web-{7958B0B2-B785-4443-AC4D-5DCF5C706FD6}" dt="2022-03-28T19:02:52.317" v="32"/>
      <pc:docMkLst>
        <pc:docMk/>
      </pc:docMkLst>
      <pc:sldChg chg="addSp delSp modSp new">
        <pc:chgData name="Czernichowski Igor" userId="S::igor.czernichowski@student.wat.edu.pl::ee884317-39b2-405a-bcf8-47b6b2cf965d" providerId="AD" clId="Web-{7958B0B2-B785-4443-AC4D-5DCF5C706FD6}" dt="2022-03-28T19:02:52.254" v="29" actId="1076"/>
        <pc:sldMkLst>
          <pc:docMk/>
          <pc:sldMk cId="1003470207" sldId="291"/>
        </pc:sldMkLst>
        <pc:spChg chg="add del mod">
          <ac:chgData name="Czernichowski Igor" userId="S::igor.czernichowski@student.wat.edu.pl::ee884317-39b2-405a-bcf8-47b6b2cf965d" providerId="AD" clId="Web-{7958B0B2-B785-4443-AC4D-5DCF5C706FD6}" dt="2022-03-28T19:02:52.254" v="29" actId="1076"/>
          <ac:spMkLst>
            <pc:docMk/>
            <pc:sldMk cId="1003470207" sldId="291"/>
            <ac:spMk id="2" creationId="{E5430F41-D7C4-9FDB-F7B0-280C93034CBD}"/>
          </ac:spMkLst>
        </pc:spChg>
        <pc:spChg chg="del">
          <ac:chgData name="Czernichowski Igor" userId="S::igor.czernichowski@student.wat.edu.pl::ee884317-39b2-405a-bcf8-47b6b2cf965d" providerId="AD" clId="Web-{7958B0B2-B785-4443-AC4D-5DCF5C706FD6}" dt="2022-03-28T19:02:19.175" v="3"/>
          <ac:spMkLst>
            <pc:docMk/>
            <pc:sldMk cId="1003470207" sldId="291"/>
            <ac:spMk id="3" creationId="{865BAF67-6DAB-A190-5A1E-03B4F34D115C}"/>
          </ac:spMkLst>
        </pc:spChg>
      </pc:sldChg>
      <pc:sldChg chg="delSp new">
        <pc:chgData name="Czernichowski Igor" userId="S::igor.czernichowski@student.wat.edu.pl::ee884317-39b2-405a-bcf8-47b6b2cf965d" providerId="AD" clId="Web-{7958B0B2-B785-4443-AC4D-5DCF5C706FD6}" dt="2022-03-28T19:02:52.317" v="32"/>
        <pc:sldMkLst>
          <pc:docMk/>
          <pc:sldMk cId="791367588" sldId="292"/>
        </pc:sldMkLst>
        <pc:spChg chg="del">
          <ac:chgData name="Czernichowski Igor" userId="S::igor.czernichowski@student.wat.edu.pl::ee884317-39b2-405a-bcf8-47b6b2cf965d" providerId="AD" clId="Web-{7958B0B2-B785-4443-AC4D-5DCF5C706FD6}" dt="2022-03-28T19:02:52.285" v="31"/>
          <ac:spMkLst>
            <pc:docMk/>
            <pc:sldMk cId="791367588" sldId="292"/>
            <ac:spMk id="2" creationId="{F44B723E-EAC2-733F-5E5B-7CFA90F05050}"/>
          </ac:spMkLst>
        </pc:spChg>
        <pc:spChg chg="del">
          <ac:chgData name="Czernichowski Igor" userId="S::igor.czernichowski@student.wat.edu.pl::ee884317-39b2-405a-bcf8-47b6b2cf965d" providerId="AD" clId="Web-{7958B0B2-B785-4443-AC4D-5DCF5C706FD6}" dt="2022-03-28T19:02:52.317" v="32"/>
          <ac:spMkLst>
            <pc:docMk/>
            <pc:sldMk cId="791367588" sldId="292"/>
            <ac:spMk id="3" creationId="{9FE9B138-B2C8-31B0-B72A-B7F260B710E7}"/>
          </ac:spMkLst>
        </pc:spChg>
      </pc:sldChg>
    </pc:docChg>
  </pc:docChgLst>
  <pc:docChgLst>
    <pc:chgData name="Podraska Szymon" userId="0bb76bf9-94ef-4e39-8d4b-140ae221e1b5" providerId="ADAL" clId="{8ED6A71D-C068-477C-9F6F-4017CE930B83}"/>
    <pc:docChg chg="undo custSel addSld delSld modSld">
      <pc:chgData name="Podraska Szymon" userId="0bb76bf9-94ef-4e39-8d4b-140ae221e1b5" providerId="ADAL" clId="{8ED6A71D-C068-477C-9F6F-4017CE930B83}" dt="2022-03-22T21:01:27.706" v="139" actId="20577"/>
      <pc:docMkLst>
        <pc:docMk/>
      </pc:docMkLst>
      <pc:sldChg chg="modSp mod">
        <pc:chgData name="Podraska Szymon" userId="0bb76bf9-94ef-4e39-8d4b-140ae221e1b5" providerId="ADAL" clId="{8ED6A71D-C068-477C-9F6F-4017CE930B83}" dt="2022-03-22T20:40:11.174" v="94" actId="5793"/>
        <pc:sldMkLst>
          <pc:docMk/>
          <pc:sldMk cId="451922791" sldId="265"/>
        </pc:sldMkLst>
        <pc:spChg chg="mod">
          <ac:chgData name="Podraska Szymon" userId="0bb76bf9-94ef-4e39-8d4b-140ae221e1b5" providerId="ADAL" clId="{8ED6A71D-C068-477C-9F6F-4017CE930B83}" dt="2022-03-22T20:40:11.174" v="94" actId="5793"/>
          <ac:spMkLst>
            <pc:docMk/>
            <pc:sldMk cId="451922791" sldId="265"/>
            <ac:spMk id="33" creationId="{9052ED3C-4F97-484D-8902-1921BC8BF944}"/>
          </ac:spMkLst>
        </pc:spChg>
      </pc:sldChg>
      <pc:sldChg chg="addSp delSp modSp mod">
        <pc:chgData name="Podraska Szymon" userId="0bb76bf9-94ef-4e39-8d4b-140ae221e1b5" providerId="ADAL" clId="{8ED6A71D-C068-477C-9F6F-4017CE930B83}" dt="2022-03-22T21:01:27.706" v="139" actId="20577"/>
        <pc:sldMkLst>
          <pc:docMk/>
          <pc:sldMk cId="218030180" sldId="279"/>
        </pc:sldMkLst>
        <pc:spChg chg="del mod">
          <ac:chgData name="Podraska Szymon" userId="0bb76bf9-94ef-4e39-8d4b-140ae221e1b5" providerId="ADAL" clId="{8ED6A71D-C068-477C-9F6F-4017CE930B83}" dt="2022-03-22T20:07:30.861" v="14" actId="478"/>
          <ac:spMkLst>
            <pc:docMk/>
            <pc:sldMk cId="218030180" sldId="279"/>
            <ac:spMk id="3" creationId="{A9520FBA-17D6-ED95-A5BE-B15467DE4BC7}"/>
          </ac:spMkLst>
        </pc:spChg>
        <pc:spChg chg="mod">
          <ac:chgData name="Podraska Szymon" userId="0bb76bf9-94ef-4e39-8d4b-140ae221e1b5" providerId="ADAL" clId="{8ED6A71D-C068-477C-9F6F-4017CE930B83}" dt="2022-03-22T20:10:13.697" v="67" actId="404"/>
          <ac:spMkLst>
            <pc:docMk/>
            <pc:sldMk cId="218030180" sldId="279"/>
            <ac:spMk id="4" creationId="{19925EB5-C412-A96E-93F0-6C9CDD6129AF}"/>
          </ac:spMkLst>
        </pc:spChg>
        <pc:spChg chg="add mod">
          <ac:chgData name="Podraska Szymon" userId="0bb76bf9-94ef-4e39-8d4b-140ae221e1b5" providerId="ADAL" clId="{8ED6A71D-C068-477C-9F6F-4017CE930B83}" dt="2022-03-22T20:13:02.339" v="74" actId="1076"/>
          <ac:spMkLst>
            <pc:docMk/>
            <pc:sldMk cId="218030180" sldId="279"/>
            <ac:spMk id="5" creationId="{5780B8C0-714A-4E2B-979D-7BC3B5D10842}"/>
          </ac:spMkLst>
        </pc:spChg>
        <pc:spChg chg="add mod">
          <ac:chgData name="Podraska Szymon" userId="0bb76bf9-94ef-4e39-8d4b-140ae221e1b5" providerId="ADAL" clId="{8ED6A71D-C068-477C-9F6F-4017CE930B83}" dt="2022-03-22T20:13:15.392" v="78" actId="1076"/>
          <ac:spMkLst>
            <pc:docMk/>
            <pc:sldMk cId="218030180" sldId="279"/>
            <ac:spMk id="6" creationId="{A92596EE-C4C8-4EB3-87FC-C09E26705805}"/>
          </ac:spMkLst>
        </pc:spChg>
        <pc:graphicFrameChg chg="add modGraphic">
          <ac:chgData name="Podraska Szymon" userId="0bb76bf9-94ef-4e39-8d4b-140ae221e1b5" providerId="ADAL" clId="{8ED6A71D-C068-477C-9F6F-4017CE930B83}" dt="2022-03-22T21:01:27.706" v="139" actId="20577"/>
          <ac:graphicFrameMkLst>
            <pc:docMk/>
            <pc:sldMk cId="218030180" sldId="279"/>
            <ac:graphicFrameMk id="12" creationId="{BC30B3C9-8250-45D4-B22B-C6CEFE5F82D3}"/>
          </ac:graphicFrameMkLst>
        </pc:graphicFrameChg>
        <pc:cxnChg chg="add mod">
          <ac:chgData name="Podraska Szymon" userId="0bb76bf9-94ef-4e39-8d4b-140ae221e1b5" providerId="ADAL" clId="{8ED6A71D-C068-477C-9F6F-4017CE930B83}" dt="2022-03-22T20:14:39.605" v="88" actId="208"/>
          <ac:cxnSpMkLst>
            <pc:docMk/>
            <pc:sldMk cId="218030180" sldId="279"/>
            <ac:cxnSpMk id="8" creationId="{D7D6E8CF-3367-4350-9328-8DE7B8346589}"/>
          </ac:cxnSpMkLst>
        </pc:cxnChg>
        <pc:cxnChg chg="add mod">
          <ac:chgData name="Podraska Szymon" userId="0bb76bf9-94ef-4e39-8d4b-140ae221e1b5" providerId="ADAL" clId="{8ED6A71D-C068-477C-9F6F-4017CE930B83}" dt="2022-03-22T20:14:33.877" v="87" actId="208"/>
          <ac:cxnSpMkLst>
            <pc:docMk/>
            <pc:sldMk cId="218030180" sldId="279"/>
            <ac:cxnSpMk id="9" creationId="{897D4099-6234-4127-B1BB-81FBB8E99F6A}"/>
          </ac:cxnSpMkLst>
        </pc:cxnChg>
      </pc:sldChg>
      <pc:sldChg chg="modSp mod">
        <pc:chgData name="Podraska Szymon" userId="0bb76bf9-94ef-4e39-8d4b-140ae221e1b5" providerId="ADAL" clId="{8ED6A71D-C068-477C-9F6F-4017CE930B83}" dt="2022-03-22T20:10:01.324" v="63" actId="15"/>
        <pc:sldMkLst>
          <pc:docMk/>
          <pc:sldMk cId="1930240845" sldId="282"/>
        </pc:sldMkLst>
        <pc:spChg chg="mod">
          <ac:chgData name="Podraska Szymon" userId="0bb76bf9-94ef-4e39-8d4b-140ae221e1b5" providerId="ADAL" clId="{8ED6A71D-C068-477C-9F6F-4017CE930B83}" dt="2022-03-22T20:10:01.324" v="63" actId="15"/>
          <ac:spMkLst>
            <pc:docMk/>
            <pc:sldMk cId="1930240845" sldId="282"/>
            <ac:spMk id="3" creationId="{3B69E194-473B-C023-439C-7FF7D1A4C1FA}"/>
          </ac:spMkLst>
        </pc:spChg>
      </pc:sldChg>
      <pc:sldChg chg="new del">
        <pc:chgData name="Podraska Szymon" userId="0bb76bf9-94ef-4e39-8d4b-140ae221e1b5" providerId="ADAL" clId="{8ED6A71D-C068-477C-9F6F-4017CE930B83}" dt="2022-03-22T20:39:55.635" v="91" actId="2696"/>
        <pc:sldMkLst>
          <pc:docMk/>
          <pc:sldMk cId="304682286" sldId="287"/>
        </pc:sldMkLst>
      </pc:sldChg>
      <pc:sldChg chg="modSp add mod">
        <pc:chgData name="Podraska Szymon" userId="0bb76bf9-94ef-4e39-8d4b-140ae221e1b5" providerId="ADAL" clId="{8ED6A71D-C068-477C-9F6F-4017CE930B83}" dt="2022-03-22T20:40:16.782" v="95" actId="5793"/>
        <pc:sldMkLst>
          <pc:docMk/>
          <pc:sldMk cId="3610722897" sldId="288"/>
        </pc:sldMkLst>
        <pc:spChg chg="mod">
          <ac:chgData name="Podraska Szymon" userId="0bb76bf9-94ef-4e39-8d4b-140ae221e1b5" providerId="ADAL" clId="{8ED6A71D-C068-477C-9F6F-4017CE930B83}" dt="2022-03-22T20:40:16.782" v="95" actId="5793"/>
          <ac:spMkLst>
            <pc:docMk/>
            <pc:sldMk cId="3610722897" sldId="288"/>
            <ac:spMk id="33" creationId="{9052ED3C-4F97-484D-8902-1921BC8BF944}"/>
          </ac:spMkLst>
        </pc:spChg>
      </pc:sldChg>
    </pc:docChg>
  </pc:docChgLst>
  <pc:docChgLst>
    <pc:chgData name="Czernichowski Igor" userId="S::igor.czernichowski@student.wat.edu.pl::ee884317-39b2-405a-bcf8-47b6b2cf965d" providerId="AD" clId="Web-{5BE21AD3-A3DB-424F-AA2A-2A8DBAD7A3EC}"/>
    <pc:docChg chg="addSld modSld">
      <pc:chgData name="Czernichowski Igor" userId="S::igor.czernichowski@student.wat.edu.pl::ee884317-39b2-405a-bcf8-47b6b2cf965d" providerId="AD" clId="Web-{5BE21AD3-A3DB-424F-AA2A-2A8DBAD7A3EC}" dt="2022-03-22T20:53:41.845" v="378"/>
      <pc:docMkLst>
        <pc:docMk/>
      </pc:docMkLst>
      <pc:sldChg chg="addSp modSp">
        <pc:chgData name="Czernichowski Igor" userId="S::igor.czernichowski@student.wat.edu.pl::ee884317-39b2-405a-bcf8-47b6b2cf965d" providerId="AD" clId="Web-{5BE21AD3-A3DB-424F-AA2A-2A8DBAD7A3EC}" dt="2022-03-22T20:41:35.787" v="338" actId="1076"/>
        <pc:sldMkLst>
          <pc:docMk/>
          <pc:sldMk cId="650317164" sldId="256"/>
        </pc:sldMkLst>
        <pc:spChg chg="mod">
          <ac:chgData name="Czernichowski Igor" userId="S::igor.czernichowski@student.wat.edu.pl::ee884317-39b2-405a-bcf8-47b6b2cf965d" providerId="AD" clId="Web-{5BE21AD3-A3DB-424F-AA2A-2A8DBAD7A3EC}" dt="2022-03-22T20:40:22.563" v="269" actId="20577"/>
          <ac:spMkLst>
            <pc:docMk/>
            <pc:sldMk cId="650317164" sldId="256"/>
            <ac:spMk id="2" creationId="{00000000-0000-0000-0000-000000000000}"/>
          </ac:spMkLst>
        </pc:spChg>
        <pc:spChg chg="mod">
          <ac:chgData name="Czernichowski Igor" userId="S::igor.czernichowski@student.wat.edu.pl::ee884317-39b2-405a-bcf8-47b6b2cf965d" providerId="AD" clId="Web-{5BE21AD3-A3DB-424F-AA2A-2A8DBAD7A3EC}" dt="2022-03-22T20:41:35.787" v="338" actId="1076"/>
          <ac:spMkLst>
            <pc:docMk/>
            <pc:sldMk cId="650317164" sldId="256"/>
            <ac:spMk id="3" creationId="{00000000-0000-0000-0000-000000000000}"/>
          </ac:spMkLst>
        </pc:spChg>
        <pc:spChg chg="add mod">
          <ac:chgData name="Czernichowski Igor" userId="S::igor.czernichowski@student.wat.edu.pl::ee884317-39b2-405a-bcf8-47b6b2cf965d" providerId="AD" clId="Web-{5BE21AD3-A3DB-424F-AA2A-2A8DBAD7A3EC}" dt="2022-03-22T20:36:59.954" v="261" actId="20577"/>
          <ac:spMkLst>
            <pc:docMk/>
            <pc:sldMk cId="650317164" sldId="256"/>
            <ac:spMk id="6" creationId="{DA9D2D73-58A6-BDBF-1293-2451A8A6917A}"/>
          </ac:spMkLst>
        </pc:spChg>
        <pc:picChg chg="add mod">
          <ac:chgData name="Czernichowski Igor" userId="S::igor.czernichowski@student.wat.edu.pl::ee884317-39b2-405a-bcf8-47b6b2cf965d" providerId="AD" clId="Web-{5BE21AD3-A3DB-424F-AA2A-2A8DBAD7A3EC}" dt="2022-03-22T20:28:30.922" v="116" actId="1076"/>
          <ac:picMkLst>
            <pc:docMk/>
            <pc:sldMk cId="650317164" sldId="256"/>
            <ac:picMk id="4" creationId="{8121A2AE-4973-340E-FF52-B0AD489DFC18}"/>
          </ac:picMkLst>
        </pc:picChg>
      </pc:sldChg>
      <pc:sldChg chg="modSp">
        <pc:chgData name="Czernichowski Igor" userId="S::igor.czernichowski@student.wat.edu.pl::ee884317-39b2-405a-bcf8-47b6b2cf965d" providerId="AD" clId="Web-{5BE21AD3-A3DB-424F-AA2A-2A8DBAD7A3EC}" dt="2022-03-22T20:48:06.262" v="362" actId="20577"/>
        <pc:sldMkLst>
          <pc:docMk/>
          <pc:sldMk cId="2736129756" sldId="258"/>
        </pc:sldMkLst>
        <pc:spChg chg="mod">
          <ac:chgData name="Czernichowski Igor" userId="S::igor.czernichowski@student.wat.edu.pl::ee884317-39b2-405a-bcf8-47b6b2cf965d" providerId="AD" clId="Web-{5BE21AD3-A3DB-424F-AA2A-2A8DBAD7A3EC}" dt="2022-03-22T20:48:06.262" v="362" actId="20577"/>
          <ac:spMkLst>
            <pc:docMk/>
            <pc:sldMk cId="2736129756" sldId="258"/>
            <ac:spMk id="17" creationId="{24EF7757-B694-BA76-87AE-FBAD61B4DCC4}"/>
          </ac:spMkLst>
        </pc:spChg>
      </pc:sldChg>
      <pc:sldChg chg="modSp">
        <pc:chgData name="Czernichowski Igor" userId="S::igor.czernichowski@student.wat.edu.pl::ee884317-39b2-405a-bcf8-47b6b2cf965d" providerId="AD" clId="Web-{5BE21AD3-A3DB-424F-AA2A-2A8DBAD7A3EC}" dt="2022-03-22T19:59:53.291" v="24" actId="20577"/>
        <pc:sldMkLst>
          <pc:docMk/>
          <pc:sldMk cId="1956365043" sldId="262"/>
        </pc:sldMkLst>
        <pc:spChg chg="mod">
          <ac:chgData name="Czernichowski Igor" userId="S::igor.czernichowski@student.wat.edu.pl::ee884317-39b2-405a-bcf8-47b6b2cf965d" providerId="AD" clId="Web-{5BE21AD3-A3DB-424F-AA2A-2A8DBAD7A3EC}" dt="2022-03-22T19:59:53.291" v="24" actId="20577"/>
          <ac:spMkLst>
            <pc:docMk/>
            <pc:sldMk cId="1956365043" sldId="262"/>
            <ac:spMk id="3" creationId="{9FCBC126-B508-4F8F-866C-A77605EAB3A4}"/>
          </ac:spMkLst>
        </pc:spChg>
      </pc:sldChg>
      <pc:sldChg chg="modSp">
        <pc:chgData name="Czernichowski Igor" userId="S::igor.czernichowski@student.wat.edu.pl::ee884317-39b2-405a-bcf8-47b6b2cf965d" providerId="AD" clId="Web-{5BE21AD3-A3DB-424F-AA2A-2A8DBAD7A3EC}" dt="2022-03-22T20:40:09.750" v="268" actId="20577"/>
        <pc:sldMkLst>
          <pc:docMk/>
          <pc:sldMk cId="1660539273" sldId="263"/>
        </pc:sldMkLst>
        <pc:spChg chg="mod">
          <ac:chgData name="Czernichowski Igor" userId="S::igor.czernichowski@student.wat.edu.pl::ee884317-39b2-405a-bcf8-47b6b2cf965d" providerId="AD" clId="Web-{5BE21AD3-A3DB-424F-AA2A-2A8DBAD7A3EC}" dt="2022-03-22T20:40:09.750" v="268" actId="20577"/>
          <ac:spMkLst>
            <pc:docMk/>
            <pc:sldMk cId="1660539273" sldId="263"/>
            <ac:spMk id="33" creationId="{9052ED3C-4F97-484D-8902-1921BC8BF944}"/>
          </ac:spMkLst>
        </pc:spChg>
      </pc:sldChg>
      <pc:sldChg chg="modSp">
        <pc:chgData name="Czernichowski Igor" userId="S::igor.czernichowski@student.wat.edu.pl::ee884317-39b2-405a-bcf8-47b6b2cf965d" providerId="AD" clId="Web-{5BE21AD3-A3DB-424F-AA2A-2A8DBAD7A3EC}" dt="2022-03-22T20:00:41.434" v="28" actId="20577"/>
        <pc:sldMkLst>
          <pc:docMk/>
          <pc:sldMk cId="3996501776" sldId="264"/>
        </pc:sldMkLst>
        <pc:spChg chg="mod">
          <ac:chgData name="Czernichowski Igor" userId="S::igor.czernichowski@student.wat.edu.pl::ee884317-39b2-405a-bcf8-47b6b2cf965d" providerId="AD" clId="Web-{5BE21AD3-A3DB-424F-AA2A-2A8DBAD7A3EC}" dt="2022-03-22T20:00:41.434" v="28" actId="20577"/>
          <ac:spMkLst>
            <pc:docMk/>
            <pc:sldMk cId="3996501776" sldId="264"/>
            <ac:spMk id="3" creationId="{A2C914D1-CB38-44DD-90BA-C1D162AB9EE7}"/>
          </ac:spMkLst>
        </pc:spChg>
      </pc:sldChg>
      <pc:sldChg chg="modSp">
        <pc:chgData name="Czernichowski Igor" userId="S::igor.czernichowski@student.wat.edu.pl::ee884317-39b2-405a-bcf8-47b6b2cf965d" providerId="AD" clId="Web-{5BE21AD3-A3DB-424F-AA2A-2A8DBAD7A3EC}" dt="2022-03-22T20:48:46.765" v="373" actId="20577"/>
        <pc:sldMkLst>
          <pc:docMk/>
          <pc:sldMk cId="2149845554" sldId="272"/>
        </pc:sldMkLst>
        <pc:spChg chg="mod">
          <ac:chgData name="Czernichowski Igor" userId="S::igor.czernichowski@student.wat.edu.pl::ee884317-39b2-405a-bcf8-47b6b2cf965d" providerId="AD" clId="Web-{5BE21AD3-A3DB-424F-AA2A-2A8DBAD7A3EC}" dt="2022-03-22T20:48:46.765" v="373" actId="20577"/>
          <ac:spMkLst>
            <pc:docMk/>
            <pc:sldMk cId="2149845554" sldId="272"/>
            <ac:spMk id="33" creationId="{9052ED3C-4F97-484D-8902-1921BC8BF944}"/>
          </ac:spMkLst>
        </pc:spChg>
      </pc:sldChg>
      <pc:sldChg chg="modSp">
        <pc:chgData name="Czernichowski Igor" userId="S::igor.czernichowski@student.wat.edu.pl::ee884317-39b2-405a-bcf8-47b6b2cf965d" providerId="AD" clId="Web-{5BE21AD3-A3DB-424F-AA2A-2A8DBAD7A3EC}" dt="2022-03-22T20:48:45.155" v="371" actId="20577"/>
        <pc:sldMkLst>
          <pc:docMk/>
          <pc:sldMk cId="3735652232" sldId="273"/>
        </pc:sldMkLst>
        <pc:spChg chg="mod">
          <ac:chgData name="Czernichowski Igor" userId="S::igor.czernichowski@student.wat.edu.pl::ee884317-39b2-405a-bcf8-47b6b2cf965d" providerId="AD" clId="Web-{5BE21AD3-A3DB-424F-AA2A-2A8DBAD7A3EC}" dt="2022-03-22T20:48:45.155" v="371" actId="20577"/>
          <ac:spMkLst>
            <pc:docMk/>
            <pc:sldMk cId="3735652232" sldId="273"/>
            <ac:spMk id="33" creationId="{9052ED3C-4F97-484D-8902-1921BC8BF944}"/>
          </ac:spMkLst>
        </pc:spChg>
      </pc:sldChg>
      <pc:sldChg chg="addSp modSp">
        <pc:chgData name="Czernichowski Igor" userId="S::igor.czernichowski@student.wat.edu.pl::ee884317-39b2-405a-bcf8-47b6b2cf965d" providerId="AD" clId="Web-{5BE21AD3-A3DB-424F-AA2A-2A8DBAD7A3EC}" dt="2022-03-22T20:06:52.253" v="106" actId="20577"/>
        <pc:sldMkLst>
          <pc:docMk/>
          <pc:sldMk cId="2553699448" sldId="277"/>
        </pc:sldMkLst>
        <pc:spChg chg="mod">
          <ac:chgData name="Czernichowski Igor" userId="S::igor.czernichowski@student.wat.edu.pl::ee884317-39b2-405a-bcf8-47b6b2cf965d" providerId="AD" clId="Web-{5BE21AD3-A3DB-424F-AA2A-2A8DBAD7A3EC}" dt="2022-03-22T20:04:43.855" v="34" actId="20577"/>
          <ac:spMkLst>
            <pc:docMk/>
            <pc:sldMk cId="2553699448" sldId="277"/>
            <ac:spMk id="2" creationId="{F85648B7-797E-7E52-E51E-D167654CCFE9}"/>
          </ac:spMkLst>
        </pc:spChg>
        <pc:spChg chg="mod">
          <ac:chgData name="Czernichowski Igor" userId="S::igor.czernichowski@student.wat.edu.pl::ee884317-39b2-405a-bcf8-47b6b2cf965d" providerId="AD" clId="Web-{5BE21AD3-A3DB-424F-AA2A-2A8DBAD7A3EC}" dt="2022-03-22T20:06:47.596" v="105" actId="14100"/>
          <ac:spMkLst>
            <pc:docMk/>
            <pc:sldMk cId="2553699448" sldId="277"/>
            <ac:spMk id="3" creationId="{FB7E911C-E7B9-1C19-B8F6-C2D77AB33C26}"/>
          </ac:spMkLst>
        </pc:spChg>
        <pc:spChg chg="add mod">
          <ac:chgData name="Czernichowski Igor" userId="S::igor.czernichowski@student.wat.edu.pl::ee884317-39b2-405a-bcf8-47b6b2cf965d" providerId="AD" clId="Web-{5BE21AD3-A3DB-424F-AA2A-2A8DBAD7A3EC}" dt="2022-03-22T20:06:52.253" v="106" actId="20577"/>
          <ac:spMkLst>
            <pc:docMk/>
            <pc:sldMk cId="2553699448" sldId="277"/>
            <ac:spMk id="5" creationId="{4D86E26E-4BE4-CFF2-811A-45817C67C442}"/>
          </ac:spMkLst>
        </pc:spChg>
      </pc:sldChg>
      <pc:sldChg chg="addSp delSp modSp">
        <pc:chgData name="Czernichowski Igor" userId="S::igor.czernichowski@student.wat.edu.pl::ee884317-39b2-405a-bcf8-47b6b2cf965d" providerId="AD" clId="Web-{5BE21AD3-A3DB-424F-AA2A-2A8DBAD7A3EC}" dt="2022-03-22T20:35:14.352" v="246" actId="20577"/>
        <pc:sldMkLst>
          <pc:docMk/>
          <pc:sldMk cId="3016081268" sldId="278"/>
        </pc:sldMkLst>
        <pc:spChg chg="mod">
          <ac:chgData name="Czernichowski Igor" userId="S::igor.czernichowski@student.wat.edu.pl::ee884317-39b2-405a-bcf8-47b6b2cf965d" providerId="AD" clId="Web-{5BE21AD3-A3DB-424F-AA2A-2A8DBAD7A3EC}" dt="2022-03-22T20:35:14.352" v="246" actId="20577"/>
          <ac:spMkLst>
            <pc:docMk/>
            <pc:sldMk cId="3016081268" sldId="278"/>
            <ac:spMk id="2" creationId="{17310AC1-D352-81E8-2CE1-C0C7DC7D5ECA}"/>
          </ac:spMkLst>
        </pc:spChg>
        <pc:spChg chg="add del">
          <ac:chgData name="Czernichowski Igor" userId="S::igor.czernichowski@student.wat.edu.pl::ee884317-39b2-405a-bcf8-47b6b2cf965d" providerId="AD" clId="Web-{5BE21AD3-A3DB-424F-AA2A-2A8DBAD7A3EC}" dt="2022-03-22T20:34:51.851" v="234"/>
          <ac:spMkLst>
            <pc:docMk/>
            <pc:sldMk cId="3016081268" sldId="278"/>
            <ac:spMk id="3" creationId="{22ACE342-0EBE-323D-0356-838B1DC8BA1F}"/>
          </ac:spMkLst>
        </pc:spChg>
        <pc:spChg chg="del">
          <ac:chgData name="Czernichowski Igor" userId="S::igor.czernichowski@student.wat.edu.pl::ee884317-39b2-405a-bcf8-47b6b2cf965d" providerId="AD" clId="Web-{5BE21AD3-A3DB-424F-AA2A-2A8DBAD7A3EC}" dt="2022-03-22T20:34:51.851" v="234"/>
          <ac:spMkLst>
            <pc:docMk/>
            <pc:sldMk cId="3016081268" sldId="278"/>
            <ac:spMk id="10" creationId="{5DD103AA-7536-490B-973F-73CA63A7ED09}"/>
          </ac:spMkLst>
        </pc:spChg>
        <pc:spChg chg="add">
          <ac:chgData name="Czernichowski Igor" userId="S::igor.czernichowski@student.wat.edu.pl::ee884317-39b2-405a-bcf8-47b6b2cf965d" providerId="AD" clId="Web-{5BE21AD3-A3DB-424F-AA2A-2A8DBAD7A3EC}" dt="2022-03-22T20:34:51.851" v="234"/>
          <ac:spMkLst>
            <pc:docMk/>
            <pc:sldMk cId="3016081268" sldId="278"/>
            <ac:spMk id="16" creationId="{2E442304-DDBD-4F7B-8017-36BCC863FB40}"/>
          </ac:spMkLst>
        </pc:spChg>
        <pc:spChg chg="add">
          <ac:chgData name="Czernichowski Igor" userId="S::igor.czernichowski@student.wat.edu.pl::ee884317-39b2-405a-bcf8-47b6b2cf965d" providerId="AD" clId="Web-{5BE21AD3-A3DB-424F-AA2A-2A8DBAD7A3EC}" dt="2022-03-22T20:34:51.851" v="234"/>
          <ac:spMkLst>
            <pc:docMk/>
            <pc:sldMk cId="3016081268" sldId="278"/>
            <ac:spMk id="18" creationId="{5E107275-3853-46FD-A241-DE4355A42675}"/>
          </ac:spMkLst>
        </pc:spChg>
        <pc:graphicFrameChg chg="add del">
          <ac:chgData name="Czernichowski Igor" userId="S::igor.czernichowski@student.wat.edu.pl::ee884317-39b2-405a-bcf8-47b6b2cf965d" providerId="AD" clId="Web-{5BE21AD3-A3DB-424F-AA2A-2A8DBAD7A3EC}" dt="2022-03-22T20:34:51.820" v="233"/>
          <ac:graphicFrameMkLst>
            <pc:docMk/>
            <pc:sldMk cId="3016081268" sldId="278"/>
            <ac:graphicFrameMk id="12" creationId="{D226A40B-27BF-6229-BA64-056B4AA76B4A}"/>
          </ac:graphicFrameMkLst>
        </pc:graphicFrameChg>
        <pc:graphicFrameChg chg="add">
          <ac:chgData name="Czernichowski Igor" userId="S::igor.czernichowski@student.wat.edu.pl::ee884317-39b2-405a-bcf8-47b6b2cf965d" providerId="AD" clId="Web-{5BE21AD3-A3DB-424F-AA2A-2A8DBAD7A3EC}" dt="2022-03-22T20:34:51.851" v="234"/>
          <ac:graphicFrameMkLst>
            <pc:docMk/>
            <pc:sldMk cId="3016081268" sldId="278"/>
            <ac:graphicFrameMk id="14" creationId="{B13356E5-A860-EB8D-DA3B-ABF71073E132}"/>
          </ac:graphicFrameMkLst>
        </pc:graphicFrameChg>
        <pc:picChg chg="del">
          <ac:chgData name="Czernichowski Igor" userId="S::igor.czernichowski@student.wat.edu.pl::ee884317-39b2-405a-bcf8-47b6b2cf965d" providerId="AD" clId="Web-{5BE21AD3-A3DB-424F-AA2A-2A8DBAD7A3EC}" dt="2022-03-22T20:34:57.554" v="235"/>
          <ac:picMkLst>
            <pc:docMk/>
            <pc:sldMk cId="3016081268" sldId="278"/>
            <ac:picMk id="7" creationId="{1F8E631F-DB2D-39B8-09A9-F14DEFE69872}"/>
          </ac:picMkLst>
        </pc:picChg>
      </pc:sldChg>
      <pc:sldChg chg="delSp modSp">
        <pc:chgData name="Czernichowski Igor" userId="S::igor.czernichowski@student.wat.edu.pl::ee884317-39b2-405a-bcf8-47b6b2cf965d" providerId="AD" clId="Web-{5BE21AD3-A3DB-424F-AA2A-2A8DBAD7A3EC}" dt="2022-03-22T20:53:41.845" v="378"/>
        <pc:sldMkLst>
          <pc:docMk/>
          <pc:sldMk cId="218030180" sldId="279"/>
        </pc:sldMkLst>
        <pc:cxnChg chg="del mod">
          <ac:chgData name="Czernichowski Igor" userId="S::igor.czernichowski@student.wat.edu.pl::ee884317-39b2-405a-bcf8-47b6b2cf965d" providerId="AD" clId="Web-{5BE21AD3-A3DB-424F-AA2A-2A8DBAD7A3EC}" dt="2022-03-22T20:53:41.845" v="378"/>
          <ac:cxnSpMkLst>
            <pc:docMk/>
            <pc:sldMk cId="218030180" sldId="279"/>
            <ac:cxnSpMk id="8" creationId="{D7D6E8CF-3367-4350-9328-8DE7B8346589}"/>
          </ac:cxnSpMkLst>
        </pc:cxnChg>
        <pc:cxnChg chg="del mod">
          <ac:chgData name="Czernichowski Igor" userId="S::igor.czernichowski@student.wat.edu.pl::ee884317-39b2-405a-bcf8-47b6b2cf965d" providerId="AD" clId="Web-{5BE21AD3-A3DB-424F-AA2A-2A8DBAD7A3EC}" dt="2022-03-22T20:53:41.095" v="377"/>
          <ac:cxnSpMkLst>
            <pc:docMk/>
            <pc:sldMk cId="218030180" sldId="279"/>
            <ac:cxnSpMk id="9" creationId="{897D4099-6234-4127-B1BB-81FBB8E99F6A}"/>
          </ac:cxnSpMkLst>
        </pc:cxnChg>
      </pc:sldChg>
      <pc:sldChg chg="modSp">
        <pc:chgData name="Czernichowski Igor" userId="S::igor.czernichowski@student.wat.edu.pl::ee884317-39b2-405a-bcf8-47b6b2cf965d" providerId="AD" clId="Web-{5BE21AD3-A3DB-424F-AA2A-2A8DBAD7A3EC}" dt="2022-03-22T20:37:34.284" v="262" actId="1076"/>
        <pc:sldMkLst>
          <pc:docMk/>
          <pc:sldMk cId="1930240845" sldId="282"/>
        </pc:sldMkLst>
        <pc:spChg chg="mod">
          <ac:chgData name="Czernichowski Igor" userId="S::igor.czernichowski@student.wat.edu.pl::ee884317-39b2-405a-bcf8-47b6b2cf965d" providerId="AD" clId="Web-{5BE21AD3-A3DB-424F-AA2A-2A8DBAD7A3EC}" dt="2022-03-22T20:09:56.279" v="112" actId="20577"/>
          <ac:spMkLst>
            <pc:docMk/>
            <pc:sldMk cId="1930240845" sldId="282"/>
            <ac:spMk id="3" creationId="{3B69E194-473B-C023-439C-7FF7D1A4C1FA}"/>
          </ac:spMkLst>
        </pc:spChg>
        <pc:graphicFrameChg chg="mod">
          <ac:chgData name="Czernichowski Igor" userId="S::igor.czernichowski@student.wat.edu.pl::ee884317-39b2-405a-bcf8-47b6b2cf965d" providerId="AD" clId="Web-{5BE21AD3-A3DB-424F-AA2A-2A8DBAD7A3EC}" dt="2022-03-22T20:37:34.284" v="262" actId="1076"/>
          <ac:graphicFrameMkLst>
            <pc:docMk/>
            <pc:sldMk cId="1930240845" sldId="282"/>
            <ac:graphicFrameMk id="5" creationId="{F795401D-3A32-1020-FBAA-33890184493B}"/>
          </ac:graphicFrameMkLst>
        </pc:graphicFrameChg>
      </pc:sldChg>
      <pc:sldChg chg="modSp">
        <pc:chgData name="Czernichowski Igor" userId="S::igor.czernichowski@student.wat.edu.pl::ee884317-39b2-405a-bcf8-47b6b2cf965d" providerId="AD" clId="Web-{5BE21AD3-A3DB-424F-AA2A-2A8DBAD7A3EC}" dt="2022-03-22T20:35:34.213" v="247" actId="1076"/>
        <pc:sldMkLst>
          <pc:docMk/>
          <pc:sldMk cId="3216944531" sldId="283"/>
        </pc:sldMkLst>
        <pc:graphicFrameChg chg="mod">
          <ac:chgData name="Czernichowski Igor" userId="S::igor.czernichowski@student.wat.edu.pl::ee884317-39b2-405a-bcf8-47b6b2cf965d" providerId="AD" clId="Web-{5BE21AD3-A3DB-424F-AA2A-2A8DBAD7A3EC}" dt="2022-03-22T20:35:34.213" v="247" actId="1076"/>
          <ac:graphicFrameMkLst>
            <pc:docMk/>
            <pc:sldMk cId="3216944531" sldId="283"/>
            <ac:graphicFrameMk id="6" creationId="{60C2420F-9FDE-4939-5729-24C99705E85B}"/>
          </ac:graphicFrameMkLst>
        </pc:graphicFrameChg>
      </pc:sldChg>
      <pc:sldChg chg="modSp add replId">
        <pc:chgData name="Czernichowski Igor" userId="S::igor.czernichowski@student.wat.edu.pl::ee884317-39b2-405a-bcf8-47b6b2cf965d" providerId="AD" clId="Web-{5BE21AD3-A3DB-424F-AA2A-2A8DBAD7A3EC}" dt="2022-03-22T20:48:59.687" v="376" actId="20577"/>
        <pc:sldMkLst>
          <pc:docMk/>
          <pc:sldMk cId="150226948" sldId="289"/>
        </pc:sldMkLst>
        <pc:spChg chg="mod">
          <ac:chgData name="Czernichowski Igor" userId="S::igor.czernichowski@student.wat.edu.pl::ee884317-39b2-405a-bcf8-47b6b2cf965d" providerId="AD" clId="Web-{5BE21AD3-A3DB-424F-AA2A-2A8DBAD7A3EC}" dt="2022-03-22T20:48:59.687" v="376" actId="20577"/>
          <ac:spMkLst>
            <pc:docMk/>
            <pc:sldMk cId="150226948" sldId="289"/>
            <ac:spMk id="33" creationId="{9052ED3C-4F97-484D-8902-1921BC8BF944}"/>
          </ac:spMkLst>
        </pc:spChg>
      </pc:sldChg>
    </pc:docChg>
  </pc:docChgLst>
  <pc:docChgLst>
    <pc:chgData name="Małecki Kamil" userId="S::kamil.malecki@student.wat.edu.pl::4a91b9de-8517-4f6e-bf5b-1d58edb192b9" providerId="AD" clId="Web-{4997C38F-46AA-498D-B775-8BA050CB48FB}"/>
    <pc:docChg chg="addSld modSld sldOrd">
      <pc:chgData name="Małecki Kamil" userId="S::kamil.malecki@student.wat.edu.pl::4a91b9de-8517-4f6e-bf5b-1d58edb192b9" providerId="AD" clId="Web-{4997C38F-46AA-498D-B775-8BA050CB48FB}" dt="2022-03-22T09:00:38.520" v="29"/>
      <pc:docMkLst>
        <pc:docMk/>
      </pc:docMkLst>
      <pc:sldChg chg="modSp">
        <pc:chgData name="Małecki Kamil" userId="S::kamil.malecki@student.wat.edu.pl::4a91b9de-8517-4f6e-bf5b-1d58edb192b9" providerId="AD" clId="Web-{4997C38F-46AA-498D-B775-8BA050CB48FB}" dt="2022-03-22T08:59:48.985" v="2" actId="20577"/>
        <pc:sldMkLst>
          <pc:docMk/>
          <pc:sldMk cId="682145594" sldId="269"/>
        </pc:sldMkLst>
        <pc:spChg chg="mod">
          <ac:chgData name="Małecki Kamil" userId="S::kamil.malecki@student.wat.edu.pl::4a91b9de-8517-4f6e-bf5b-1d58edb192b9" providerId="AD" clId="Web-{4997C38F-46AA-498D-B775-8BA050CB48FB}" dt="2022-03-22T08:59:48.985" v="2" actId="20577"/>
          <ac:spMkLst>
            <pc:docMk/>
            <pc:sldMk cId="682145594" sldId="269"/>
            <ac:spMk id="33" creationId="{9052ED3C-4F97-484D-8902-1921BC8BF944}"/>
          </ac:spMkLst>
        </pc:spChg>
      </pc:sldChg>
      <pc:sldChg chg="delSp modSp add ord replId">
        <pc:chgData name="Małecki Kamil" userId="S::kamil.malecki@student.wat.edu.pl::4a91b9de-8517-4f6e-bf5b-1d58edb192b9" providerId="AD" clId="Web-{4997C38F-46AA-498D-B775-8BA050CB48FB}" dt="2022-03-22T09:00:38.520" v="29"/>
        <pc:sldMkLst>
          <pc:docMk/>
          <pc:sldMk cId="3942829022" sldId="270"/>
        </pc:sldMkLst>
        <pc:spChg chg="mod">
          <ac:chgData name="Małecki Kamil" userId="S::kamil.malecki@student.wat.edu.pl::4a91b9de-8517-4f6e-bf5b-1d58edb192b9" providerId="AD" clId="Web-{4997C38F-46AA-498D-B775-8BA050CB48FB}" dt="2022-03-22T09:00:37.254" v="28" actId="20577"/>
          <ac:spMkLst>
            <pc:docMk/>
            <pc:sldMk cId="3942829022" sldId="270"/>
            <ac:spMk id="2" creationId="{A0527278-B80E-5A21-9D36-90C52F0B481C}"/>
          </ac:spMkLst>
        </pc:spChg>
        <pc:picChg chg="del">
          <ac:chgData name="Małecki Kamil" userId="S::kamil.malecki@student.wat.edu.pl::4a91b9de-8517-4f6e-bf5b-1d58edb192b9" providerId="AD" clId="Web-{4997C38F-46AA-498D-B775-8BA050CB48FB}" dt="2022-03-22T09:00:38.520" v="29"/>
          <ac:picMkLst>
            <pc:docMk/>
            <pc:sldMk cId="3942829022" sldId="270"/>
            <ac:picMk id="4" creationId="{AAA3D4E6-CD87-EF62-B738-90AF6EB1F3E0}"/>
          </ac:picMkLst>
        </pc:picChg>
      </pc:sldChg>
    </pc:docChg>
  </pc:docChgLst>
  <pc:docChgLst>
    <pc:chgData name="Strachowski Dominik" userId="S::dominik.strachowski@student.wat.edu.pl::d12aeb4a-ff65-41c9-9c38-6d173c201811" providerId="AD" clId="Web-{932D6340-1F45-49B4-9480-D265138F6A19}"/>
    <pc:docChg chg="addSld delSld modSld">
      <pc:chgData name="Strachowski Dominik" userId="S::dominik.strachowski@student.wat.edu.pl::d12aeb4a-ff65-41c9-9c38-6d173c201811" providerId="AD" clId="Web-{932D6340-1F45-49B4-9480-D265138F6A19}" dt="2022-03-21T21:43:35.134" v="148" actId="20577"/>
      <pc:docMkLst>
        <pc:docMk/>
      </pc:docMkLst>
      <pc:sldChg chg="modSp">
        <pc:chgData name="Strachowski Dominik" userId="S::dominik.strachowski@student.wat.edu.pl::d12aeb4a-ff65-41c9-9c38-6d173c201811" providerId="AD" clId="Web-{932D6340-1F45-49B4-9480-D265138F6A19}" dt="2022-03-21T21:43:35.134" v="148" actId="20577"/>
        <pc:sldMkLst>
          <pc:docMk/>
          <pc:sldMk cId="650317164" sldId="256"/>
        </pc:sldMkLst>
        <pc:spChg chg="mod">
          <ac:chgData name="Strachowski Dominik" userId="S::dominik.strachowski@student.wat.edu.pl::d12aeb4a-ff65-41c9-9c38-6d173c201811" providerId="AD" clId="Web-{932D6340-1F45-49B4-9480-D265138F6A19}" dt="2022-03-21T21:43:35.134" v="148" actId="20577"/>
          <ac:spMkLst>
            <pc:docMk/>
            <pc:sldMk cId="650317164" sldId="256"/>
            <ac:spMk id="2" creationId="{00000000-0000-0000-0000-000000000000}"/>
          </ac:spMkLst>
        </pc:spChg>
      </pc:sldChg>
      <pc:sldChg chg="modSp new del">
        <pc:chgData name="Strachowski Dominik" userId="S::dominik.strachowski@student.wat.edu.pl::d12aeb4a-ff65-41c9-9c38-6d173c201811" providerId="AD" clId="Web-{932D6340-1F45-49B4-9480-D265138F6A19}" dt="2022-03-21T21:37:56.797" v="17"/>
        <pc:sldMkLst>
          <pc:docMk/>
          <pc:sldMk cId="1689643267" sldId="266"/>
        </pc:sldMkLst>
        <pc:spChg chg="mod">
          <ac:chgData name="Strachowski Dominik" userId="S::dominik.strachowski@student.wat.edu.pl::d12aeb4a-ff65-41c9-9c38-6d173c201811" providerId="AD" clId="Web-{932D6340-1F45-49B4-9480-D265138F6A19}" dt="2022-03-21T21:37:42.125" v="15" actId="20577"/>
          <ac:spMkLst>
            <pc:docMk/>
            <pc:sldMk cId="1689643267" sldId="266"/>
            <ac:spMk id="2" creationId="{20F27ECC-AE1E-4E5E-948E-061311FD1D02}"/>
          </ac:spMkLst>
        </pc:spChg>
      </pc:sldChg>
      <pc:sldChg chg="addSp delSp modSp add replId">
        <pc:chgData name="Strachowski Dominik" userId="S::dominik.strachowski@student.wat.edu.pl::d12aeb4a-ff65-41c9-9c38-6d173c201811" providerId="AD" clId="Web-{932D6340-1F45-49B4-9480-D265138F6A19}" dt="2022-03-21T21:38:59.892" v="91" actId="20577"/>
        <pc:sldMkLst>
          <pc:docMk/>
          <pc:sldMk cId="3064192677" sldId="267"/>
        </pc:sldMkLst>
        <pc:spChg chg="mod">
          <ac:chgData name="Strachowski Dominik" userId="S::dominik.strachowski@student.wat.edu.pl::d12aeb4a-ff65-41c9-9c38-6d173c201811" providerId="AD" clId="Web-{932D6340-1F45-49B4-9480-D265138F6A19}" dt="2022-03-21T21:38:04.906" v="22" actId="20577"/>
          <ac:spMkLst>
            <pc:docMk/>
            <pc:sldMk cId="3064192677" sldId="267"/>
            <ac:spMk id="2" creationId="{A0527278-B80E-5A21-9D36-90C52F0B481C}"/>
          </ac:spMkLst>
        </pc:spChg>
        <pc:spChg chg="mod">
          <ac:chgData name="Strachowski Dominik" userId="S::dominik.strachowski@student.wat.edu.pl::d12aeb4a-ff65-41c9-9c38-6d173c201811" providerId="AD" clId="Web-{932D6340-1F45-49B4-9480-D265138F6A19}" dt="2022-03-21T21:38:59.892" v="91" actId="20577"/>
          <ac:spMkLst>
            <pc:docMk/>
            <pc:sldMk cId="3064192677" sldId="267"/>
            <ac:spMk id="8" creationId="{8A049FE5-B5E8-2219-DA39-358E6B29EC09}"/>
          </ac:spMkLst>
        </pc:spChg>
        <pc:picChg chg="add mod">
          <ac:chgData name="Strachowski Dominik" userId="S::dominik.strachowski@student.wat.edu.pl::d12aeb4a-ff65-41c9-9c38-6d173c201811" providerId="AD" clId="Web-{932D6340-1F45-49B4-9480-D265138F6A19}" dt="2022-03-21T21:38:29.313" v="28" actId="14100"/>
          <ac:picMkLst>
            <pc:docMk/>
            <pc:sldMk cId="3064192677" sldId="267"/>
            <ac:picMk id="3" creationId="{44FCD6FD-2236-48F8-B8E3-8A235B7B1840}"/>
          </ac:picMkLst>
        </pc:picChg>
        <pc:picChg chg="del">
          <ac:chgData name="Strachowski Dominik" userId="S::dominik.strachowski@student.wat.edu.pl::d12aeb4a-ff65-41c9-9c38-6d173c201811" providerId="AD" clId="Web-{932D6340-1F45-49B4-9480-D265138F6A19}" dt="2022-03-21T21:38:19.579" v="24"/>
          <ac:picMkLst>
            <pc:docMk/>
            <pc:sldMk cId="3064192677" sldId="267"/>
            <ac:picMk id="4" creationId="{AAA3D4E6-CD87-EF62-B738-90AF6EB1F3E0}"/>
          </ac:picMkLst>
        </pc:picChg>
      </pc:sldChg>
      <pc:sldChg chg="addSp delSp modSp add">
        <pc:chgData name="Strachowski Dominik" userId="S::dominik.strachowski@student.wat.edu.pl::d12aeb4a-ff65-41c9-9c38-6d173c201811" providerId="AD" clId="Web-{932D6340-1F45-49B4-9480-D265138F6A19}" dt="2022-03-21T21:40:42.613" v="140" actId="1076"/>
        <pc:sldMkLst>
          <pc:docMk/>
          <pc:sldMk cId="2964728327" sldId="268"/>
        </pc:sldMkLst>
        <pc:spChg chg="mod">
          <ac:chgData name="Strachowski Dominik" userId="S::dominik.strachowski@student.wat.edu.pl::d12aeb4a-ff65-41c9-9c38-6d173c201811" providerId="AD" clId="Web-{932D6340-1F45-49B4-9480-D265138F6A19}" dt="2022-03-21T21:39:12.611" v="98" actId="20577"/>
          <ac:spMkLst>
            <pc:docMk/>
            <pc:sldMk cId="2964728327" sldId="268"/>
            <ac:spMk id="2" creationId="{A0527278-B80E-5A21-9D36-90C52F0B481C}"/>
          </ac:spMkLst>
        </pc:spChg>
        <pc:spChg chg="mod">
          <ac:chgData name="Strachowski Dominik" userId="S::dominik.strachowski@student.wat.edu.pl::d12aeb4a-ff65-41c9-9c38-6d173c201811" providerId="AD" clId="Web-{932D6340-1F45-49B4-9480-D265138F6A19}" dt="2022-03-21T21:40:28.566" v="137" actId="20577"/>
          <ac:spMkLst>
            <pc:docMk/>
            <pc:sldMk cId="2964728327" sldId="268"/>
            <ac:spMk id="8" creationId="{8A049FE5-B5E8-2219-DA39-358E6B29EC09}"/>
          </ac:spMkLst>
        </pc:spChg>
        <pc:picChg chg="add mod">
          <ac:chgData name="Strachowski Dominik" userId="S::dominik.strachowski@student.wat.edu.pl::d12aeb4a-ff65-41c9-9c38-6d173c201811" providerId="AD" clId="Web-{932D6340-1F45-49B4-9480-D265138F6A19}" dt="2022-03-21T21:40:42.613" v="140" actId="1076"/>
          <ac:picMkLst>
            <pc:docMk/>
            <pc:sldMk cId="2964728327" sldId="268"/>
            <ac:picMk id="3" creationId="{77882586-2987-4CBD-AFB4-B8AE6C3BCE4E}"/>
          </ac:picMkLst>
        </pc:picChg>
        <pc:picChg chg="del">
          <ac:chgData name="Strachowski Dominik" userId="S::dominik.strachowski@student.wat.edu.pl::d12aeb4a-ff65-41c9-9c38-6d173c201811" providerId="AD" clId="Web-{932D6340-1F45-49B4-9480-D265138F6A19}" dt="2022-03-21T21:39:16.330" v="99"/>
          <ac:picMkLst>
            <pc:docMk/>
            <pc:sldMk cId="2964728327" sldId="268"/>
            <ac:picMk id="4" creationId="{AAA3D4E6-CD87-EF62-B738-90AF6EB1F3E0}"/>
          </ac:picMkLst>
        </pc:picChg>
      </pc:sldChg>
    </pc:docChg>
  </pc:docChgLst>
  <pc:docChgLst>
    <pc:chgData name="Małecki Kamil" userId="S::kamil.malecki@student.wat.edu.pl::4a91b9de-8517-4f6e-bf5b-1d58edb192b9" providerId="AD" clId="Web-{B0D86FF0-75A9-4A88-AA91-FEA18897AD42}"/>
    <pc:docChg chg="modSld">
      <pc:chgData name="Małecki Kamil" userId="S::kamil.malecki@student.wat.edu.pl::4a91b9de-8517-4f6e-bf5b-1d58edb192b9" providerId="AD" clId="Web-{B0D86FF0-75A9-4A88-AA91-FEA18897AD42}" dt="2022-03-22T21:07:53.038" v="113"/>
      <pc:docMkLst>
        <pc:docMk/>
      </pc:docMkLst>
      <pc:sldChg chg="modSp">
        <pc:chgData name="Małecki Kamil" userId="S::kamil.malecki@student.wat.edu.pl::4a91b9de-8517-4f6e-bf5b-1d58edb192b9" providerId="AD" clId="Web-{B0D86FF0-75A9-4A88-AA91-FEA18897AD42}" dt="2022-03-22T21:07:53.038" v="113"/>
        <pc:sldMkLst>
          <pc:docMk/>
          <pc:sldMk cId="3216944531" sldId="283"/>
        </pc:sldMkLst>
        <pc:graphicFrameChg chg="mod modGraphic">
          <ac:chgData name="Małecki Kamil" userId="S::kamil.malecki@student.wat.edu.pl::4a91b9de-8517-4f6e-bf5b-1d58edb192b9" providerId="AD" clId="Web-{B0D86FF0-75A9-4A88-AA91-FEA18897AD42}" dt="2022-03-22T21:07:53.038" v="113"/>
          <ac:graphicFrameMkLst>
            <pc:docMk/>
            <pc:sldMk cId="3216944531" sldId="283"/>
            <ac:graphicFrameMk id="6" creationId="{60C2420F-9FDE-4939-5729-24C99705E85B}"/>
          </ac:graphicFrameMkLst>
        </pc:graphicFrameChg>
      </pc:sldChg>
    </pc:docChg>
  </pc:docChgLst>
  <pc:docChgLst>
    <pc:chgData name="Kończyk Jakub" userId="S::jakub.konczyk@student.wat.edu.pl::af041b55-d9e3-4be0-a074-11b873747811" providerId="AD" clId="Web-{9F653B68-9C90-4E41-BAEE-996224AD9265}"/>
    <pc:docChg chg="modSld">
      <pc:chgData name="Kończyk Jakub" userId="S::jakub.konczyk@student.wat.edu.pl::af041b55-d9e3-4be0-a074-11b873747811" providerId="AD" clId="Web-{9F653B68-9C90-4E41-BAEE-996224AD9265}" dt="2022-03-22T19:47:31.334" v="11" actId="20577"/>
      <pc:docMkLst>
        <pc:docMk/>
      </pc:docMkLst>
      <pc:sldChg chg="modSp">
        <pc:chgData name="Kończyk Jakub" userId="S::jakub.konczyk@student.wat.edu.pl::af041b55-d9e3-4be0-a074-11b873747811" providerId="AD" clId="Web-{9F653B68-9C90-4E41-BAEE-996224AD9265}" dt="2022-03-22T19:47:31.334" v="11" actId="20577"/>
        <pc:sldMkLst>
          <pc:docMk/>
          <pc:sldMk cId="3016081268" sldId="278"/>
        </pc:sldMkLst>
        <pc:spChg chg="mod">
          <ac:chgData name="Kończyk Jakub" userId="S::jakub.konczyk@student.wat.edu.pl::af041b55-d9e3-4be0-a074-11b873747811" providerId="AD" clId="Web-{9F653B68-9C90-4E41-BAEE-996224AD9265}" dt="2022-03-22T19:47:31.334" v="11" actId="20577"/>
          <ac:spMkLst>
            <pc:docMk/>
            <pc:sldMk cId="3016081268" sldId="278"/>
            <ac:spMk id="3" creationId="{22ACE342-0EBE-323D-0356-838B1DC8BA1F}"/>
          </ac:spMkLst>
        </pc:spChg>
      </pc:sldChg>
    </pc:docChg>
  </pc:docChgLst>
  <pc:docChgLst>
    <pc:chgData name="Marcinkiewicz Sylwia" userId="S::sylwia.marcinkiewicz@student.wat.edu.pl::5b908c3d-e5db-484e-9e66-78d2de0eee72" providerId="AD" clId="Web-{AA2171EA-F332-49D6-9DBD-C9A042296361}"/>
    <pc:docChg chg="modSld">
      <pc:chgData name="Marcinkiewicz Sylwia" userId="S::sylwia.marcinkiewicz@student.wat.edu.pl::5b908c3d-e5db-484e-9e66-78d2de0eee72" providerId="AD" clId="Web-{AA2171EA-F332-49D6-9DBD-C9A042296361}" dt="2022-03-22T19:10:11.911" v="185" actId="20577"/>
      <pc:docMkLst>
        <pc:docMk/>
      </pc:docMkLst>
      <pc:sldChg chg="modSp">
        <pc:chgData name="Marcinkiewicz Sylwia" userId="S::sylwia.marcinkiewicz@student.wat.edu.pl::5b908c3d-e5db-484e-9e66-78d2de0eee72" providerId="AD" clId="Web-{AA2171EA-F332-49D6-9DBD-C9A042296361}" dt="2022-03-22T19:10:11.911" v="185" actId="20577"/>
        <pc:sldMkLst>
          <pc:docMk/>
          <pc:sldMk cId="2149845554" sldId="272"/>
        </pc:sldMkLst>
        <pc:spChg chg="mod">
          <ac:chgData name="Marcinkiewicz Sylwia" userId="S::sylwia.marcinkiewicz@student.wat.edu.pl::5b908c3d-e5db-484e-9e66-78d2de0eee72" providerId="AD" clId="Web-{AA2171EA-F332-49D6-9DBD-C9A042296361}" dt="2022-03-22T19:10:11.911" v="185" actId="20577"/>
          <ac:spMkLst>
            <pc:docMk/>
            <pc:sldMk cId="2149845554" sldId="272"/>
            <ac:spMk id="33" creationId="{9052ED3C-4F97-484D-8902-1921BC8BF944}"/>
          </ac:spMkLst>
        </pc:spChg>
      </pc:sldChg>
    </pc:docChg>
  </pc:docChgLst>
  <pc:docChgLst>
    <pc:chgData name="Gawron Mateusz" userId="S::mateusz.gawron@student.wat.edu.pl::ba386769-470a-4e33-8160-9db1ee9411e0" providerId="AD" clId="Web-{8A7E3B15-D0D8-4B54-82E9-6944138B2C32}"/>
    <pc:docChg chg="modSld">
      <pc:chgData name="Gawron Mateusz" userId="S::mateusz.gawron@student.wat.edu.pl::ba386769-470a-4e33-8160-9db1ee9411e0" providerId="AD" clId="Web-{8A7E3B15-D0D8-4B54-82E9-6944138B2C32}" dt="2022-03-22T19:06:18.779" v="139" actId="20577"/>
      <pc:docMkLst>
        <pc:docMk/>
      </pc:docMkLst>
      <pc:sldChg chg="modSp">
        <pc:chgData name="Gawron Mateusz" userId="S::mateusz.gawron@student.wat.edu.pl::ba386769-470a-4e33-8160-9db1ee9411e0" providerId="AD" clId="Web-{8A7E3B15-D0D8-4B54-82E9-6944138B2C32}" dt="2022-03-22T19:00:33.270" v="45" actId="1076"/>
        <pc:sldMkLst>
          <pc:docMk/>
          <pc:sldMk cId="2149845554" sldId="272"/>
        </pc:sldMkLst>
        <pc:spChg chg="mod">
          <ac:chgData name="Gawron Mateusz" userId="S::mateusz.gawron@student.wat.edu.pl::ba386769-470a-4e33-8160-9db1ee9411e0" providerId="AD" clId="Web-{8A7E3B15-D0D8-4B54-82E9-6944138B2C32}" dt="2022-03-22T19:00:33.270" v="45" actId="1076"/>
          <ac:spMkLst>
            <pc:docMk/>
            <pc:sldMk cId="2149845554" sldId="272"/>
            <ac:spMk id="2" creationId="{252A8A5C-556E-4778-BE4C-9F36EC582539}"/>
          </ac:spMkLst>
        </pc:spChg>
      </pc:sldChg>
      <pc:sldChg chg="modSp">
        <pc:chgData name="Gawron Mateusz" userId="S::mateusz.gawron@student.wat.edu.pl::ba386769-470a-4e33-8160-9db1ee9411e0" providerId="AD" clId="Web-{8A7E3B15-D0D8-4B54-82E9-6944138B2C32}" dt="2022-03-22T19:06:18.779" v="139" actId="20577"/>
        <pc:sldMkLst>
          <pc:docMk/>
          <pc:sldMk cId="3735652232" sldId="273"/>
        </pc:sldMkLst>
        <pc:spChg chg="mod">
          <ac:chgData name="Gawron Mateusz" userId="S::mateusz.gawron@student.wat.edu.pl::ba386769-470a-4e33-8160-9db1ee9411e0" providerId="AD" clId="Web-{8A7E3B15-D0D8-4B54-82E9-6944138B2C32}" dt="2022-03-22T18:59:24.956" v="26" actId="14100"/>
          <ac:spMkLst>
            <pc:docMk/>
            <pc:sldMk cId="3735652232" sldId="273"/>
            <ac:spMk id="2" creationId="{252A8A5C-556E-4778-BE4C-9F36EC582539}"/>
          </ac:spMkLst>
        </pc:spChg>
        <pc:spChg chg="mod">
          <ac:chgData name="Gawron Mateusz" userId="S::mateusz.gawron@student.wat.edu.pl::ba386769-470a-4e33-8160-9db1ee9411e0" providerId="AD" clId="Web-{8A7E3B15-D0D8-4B54-82E9-6944138B2C32}" dt="2022-03-22T19:06:18.779" v="139" actId="20577"/>
          <ac:spMkLst>
            <pc:docMk/>
            <pc:sldMk cId="3735652232" sldId="273"/>
            <ac:spMk id="33" creationId="{9052ED3C-4F97-484D-8902-1921BC8BF944}"/>
          </ac:spMkLst>
        </pc:spChg>
      </pc:sldChg>
      <pc:sldChg chg="modSp">
        <pc:chgData name="Gawron Mateusz" userId="S::mateusz.gawron@student.wat.edu.pl::ba386769-470a-4e33-8160-9db1ee9411e0" providerId="AD" clId="Web-{8A7E3B15-D0D8-4B54-82E9-6944138B2C32}" dt="2022-03-22T19:00:50.646" v="49" actId="20577"/>
        <pc:sldMkLst>
          <pc:docMk/>
          <pc:sldMk cId="2537835194" sldId="274"/>
        </pc:sldMkLst>
        <pc:spChg chg="mod">
          <ac:chgData name="Gawron Mateusz" userId="S::mateusz.gawron@student.wat.edu.pl::ba386769-470a-4e33-8160-9db1ee9411e0" providerId="AD" clId="Web-{8A7E3B15-D0D8-4B54-82E9-6944138B2C32}" dt="2022-03-22T19:00:50.646" v="49" actId="20577"/>
          <ac:spMkLst>
            <pc:docMk/>
            <pc:sldMk cId="2537835194" sldId="274"/>
            <ac:spMk id="2" creationId="{A0527278-B80E-5A21-9D36-90C52F0B481C}"/>
          </ac:spMkLst>
        </pc:spChg>
      </pc:sldChg>
      <pc:sldChg chg="modSp">
        <pc:chgData name="Gawron Mateusz" userId="S::mateusz.gawron@student.wat.edu.pl::ba386769-470a-4e33-8160-9db1ee9411e0" providerId="AD" clId="Web-{8A7E3B15-D0D8-4B54-82E9-6944138B2C32}" dt="2022-03-22T19:01:14.365" v="54" actId="1076"/>
        <pc:sldMkLst>
          <pc:docMk/>
          <pc:sldMk cId="2126476583" sldId="275"/>
        </pc:sldMkLst>
        <pc:spChg chg="mod">
          <ac:chgData name="Gawron Mateusz" userId="S::mateusz.gawron@student.wat.edu.pl::ba386769-470a-4e33-8160-9db1ee9411e0" providerId="AD" clId="Web-{8A7E3B15-D0D8-4B54-82E9-6944138B2C32}" dt="2022-03-22T19:01:14.365" v="54" actId="1076"/>
          <ac:spMkLst>
            <pc:docMk/>
            <pc:sldMk cId="2126476583" sldId="275"/>
            <ac:spMk id="2" creationId="{A0527278-B80E-5A21-9D36-90C52F0B481C}"/>
          </ac:spMkLst>
        </pc:spChg>
        <pc:spChg chg="mod">
          <ac:chgData name="Gawron Mateusz" userId="S::mateusz.gawron@student.wat.edu.pl::ba386769-470a-4e33-8160-9db1ee9411e0" providerId="AD" clId="Web-{8A7E3B15-D0D8-4B54-82E9-6944138B2C32}" dt="2022-03-22T19:01:04.037" v="52" actId="20577"/>
          <ac:spMkLst>
            <pc:docMk/>
            <pc:sldMk cId="2126476583" sldId="275"/>
            <ac:spMk id="8" creationId="{8A049FE5-B5E8-2219-DA39-358E6B29EC09}"/>
          </ac:spMkLst>
        </pc:spChg>
      </pc:sldChg>
      <pc:sldChg chg="modSp">
        <pc:chgData name="Gawron Mateusz" userId="S::mateusz.gawron@student.wat.edu.pl::ba386769-470a-4e33-8160-9db1ee9411e0" providerId="AD" clId="Web-{8A7E3B15-D0D8-4B54-82E9-6944138B2C32}" dt="2022-03-22T19:01:38.600" v="59" actId="1076"/>
        <pc:sldMkLst>
          <pc:docMk/>
          <pc:sldMk cId="3148961193" sldId="276"/>
        </pc:sldMkLst>
        <pc:spChg chg="mod">
          <ac:chgData name="Gawron Mateusz" userId="S::mateusz.gawron@student.wat.edu.pl::ba386769-470a-4e33-8160-9db1ee9411e0" providerId="AD" clId="Web-{8A7E3B15-D0D8-4B54-82E9-6944138B2C32}" dt="2022-03-22T19:01:38.600" v="59" actId="1076"/>
          <ac:spMkLst>
            <pc:docMk/>
            <pc:sldMk cId="3148961193" sldId="276"/>
            <ac:spMk id="2" creationId="{A0527278-B80E-5A21-9D36-90C52F0B481C}"/>
          </ac:spMkLst>
        </pc:spChg>
      </pc:sldChg>
    </pc:docChg>
  </pc:docChgLst>
  <pc:docChgLst>
    <pc:chgData name="Gawron Mateusz" userId="S::mateusz.gawron@student.wat.edu.pl::ba386769-470a-4e33-8160-9db1ee9411e0" providerId="AD" clId="Web-{E001F53E-41E1-4AD2-B06D-138454ABB5EE}"/>
    <pc:docChg chg="addSld modSld sldOrd">
      <pc:chgData name="Gawron Mateusz" userId="S::mateusz.gawron@student.wat.edu.pl::ba386769-470a-4e33-8160-9db1ee9411e0" providerId="AD" clId="Web-{E001F53E-41E1-4AD2-B06D-138454ABB5EE}" dt="2022-03-22T21:17:07.652" v="16"/>
      <pc:docMkLst>
        <pc:docMk/>
      </pc:docMkLst>
      <pc:sldChg chg="modSp">
        <pc:chgData name="Gawron Mateusz" userId="S::mateusz.gawron@student.wat.edu.pl::ba386769-470a-4e33-8160-9db1ee9411e0" providerId="AD" clId="Web-{E001F53E-41E1-4AD2-B06D-138454ABB5EE}" dt="2022-03-22T21:15:23.962" v="3" actId="1076"/>
        <pc:sldMkLst>
          <pc:docMk/>
          <pc:sldMk cId="2149845554" sldId="272"/>
        </pc:sldMkLst>
        <pc:spChg chg="mod">
          <ac:chgData name="Gawron Mateusz" userId="S::mateusz.gawron@student.wat.edu.pl::ba386769-470a-4e33-8160-9db1ee9411e0" providerId="AD" clId="Web-{E001F53E-41E1-4AD2-B06D-138454ABB5EE}" dt="2022-03-22T21:15:23.962" v="3" actId="1076"/>
          <ac:spMkLst>
            <pc:docMk/>
            <pc:sldMk cId="2149845554" sldId="272"/>
            <ac:spMk id="33" creationId="{9052ED3C-4F97-484D-8902-1921BC8BF944}"/>
          </ac:spMkLst>
        </pc:spChg>
      </pc:sldChg>
      <pc:sldChg chg="modSp">
        <pc:chgData name="Gawron Mateusz" userId="S::mateusz.gawron@student.wat.edu.pl::ba386769-470a-4e33-8160-9db1ee9411e0" providerId="AD" clId="Web-{E001F53E-41E1-4AD2-B06D-138454ABB5EE}" dt="2022-03-22T21:16:10.338" v="15" actId="1076"/>
        <pc:sldMkLst>
          <pc:docMk/>
          <pc:sldMk cId="3735652232" sldId="273"/>
        </pc:sldMkLst>
        <pc:spChg chg="mod">
          <ac:chgData name="Gawron Mateusz" userId="S::mateusz.gawron@student.wat.edu.pl::ba386769-470a-4e33-8160-9db1ee9411e0" providerId="AD" clId="Web-{E001F53E-41E1-4AD2-B06D-138454ABB5EE}" dt="2022-03-22T21:16:10.338" v="15" actId="1076"/>
          <ac:spMkLst>
            <pc:docMk/>
            <pc:sldMk cId="3735652232" sldId="273"/>
            <ac:spMk id="33" creationId="{9052ED3C-4F97-484D-8902-1921BC8BF944}"/>
          </ac:spMkLst>
        </pc:spChg>
      </pc:sldChg>
      <pc:sldChg chg="ord">
        <pc:chgData name="Gawron Mateusz" userId="S::mateusz.gawron@student.wat.edu.pl::ba386769-470a-4e33-8160-9db1ee9411e0" providerId="AD" clId="Web-{E001F53E-41E1-4AD2-B06D-138454ABB5EE}" dt="2022-03-22T21:17:07.652" v="16"/>
        <pc:sldMkLst>
          <pc:docMk/>
          <pc:sldMk cId="2126476583" sldId="275"/>
        </pc:sldMkLst>
      </pc:sldChg>
      <pc:sldChg chg="modSp add replId">
        <pc:chgData name="Gawron Mateusz" userId="S::mateusz.gawron@student.wat.edu.pl::ba386769-470a-4e33-8160-9db1ee9411e0" providerId="AD" clId="Web-{E001F53E-41E1-4AD2-B06D-138454ABB5EE}" dt="2022-03-22T21:15:32.274" v="6" actId="1076"/>
        <pc:sldMkLst>
          <pc:docMk/>
          <pc:sldMk cId="2748297283" sldId="289"/>
        </pc:sldMkLst>
        <pc:spChg chg="mod">
          <ac:chgData name="Gawron Mateusz" userId="S::mateusz.gawron@student.wat.edu.pl::ba386769-470a-4e33-8160-9db1ee9411e0" providerId="AD" clId="Web-{E001F53E-41E1-4AD2-B06D-138454ABB5EE}" dt="2022-03-22T21:15:32.274" v="6" actId="1076"/>
          <ac:spMkLst>
            <pc:docMk/>
            <pc:sldMk cId="2748297283" sldId="289"/>
            <ac:spMk id="33" creationId="{9052ED3C-4F97-484D-8902-1921BC8BF944}"/>
          </ac:spMkLst>
        </pc:spChg>
      </pc:sldChg>
      <pc:sldChg chg="modSp add replId">
        <pc:chgData name="Gawron Mateusz" userId="S::mateusz.gawron@student.wat.edu.pl::ba386769-470a-4e33-8160-9db1ee9411e0" providerId="AD" clId="Web-{E001F53E-41E1-4AD2-B06D-138454ABB5EE}" dt="2022-03-22T21:15:58.619" v="13" actId="1076"/>
        <pc:sldMkLst>
          <pc:docMk/>
          <pc:sldMk cId="2852006984" sldId="290"/>
        </pc:sldMkLst>
        <pc:spChg chg="mod">
          <ac:chgData name="Gawron Mateusz" userId="S::mateusz.gawron@student.wat.edu.pl::ba386769-470a-4e33-8160-9db1ee9411e0" providerId="AD" clId="Web-{E001F53E-41E1-4AD2-B06D-138454ABB5EE}" dt="2022-03-22T21:15:58.619" v="13" actId="1076"/>
          <ac:spMkLst>
            <pc:docMk/>
            <pc:sldMk cId="2852006984" sldId="290"/>
            <ac:spMk id="33" creationId="{9052ED3C-4F97-484D-8902-1921BC8BF944}"/>
          </ac:spMkLst>
        </pc:spChg>
      </pc:sldChg>
    </pc:docChg>
  </pc:docChgLst>
  <pc:docChgLst>
    <pc:chgData name="Czernichowski Igor" userId="S::igor.czernichowski@student.wat.edu.pl::ee884317-39b2-405a-bcf8-47b6b2cf965d" providerId="AD" clId="Web-{C1652E31-9063-4FA3-81B1-747A4FBD5DB1}"/>
    <pc:docChg chg="addSld modSld sldOrd">
      <pc:chgData name="Czernichowski Igor" userId="S::igor.czernichowski@student.wat.edu.pl::ee884317-39b2-405a-bcf8-47b6b2cf965d" providerId="AD" clId="Web-{C1652E31-9063-4FA3-81B1-747A4FBD5DB1}" dt="2022-03-22T19:53:34.407" v="343" actId="20577"/>
      <pc:docMkLst>
        <pc:docMk/>
      </pc:docMkLst>
      <pc:sldChg chg="modSp new">
        <pc:chgData name="Czernichowski Igor" userId="S::igor.czernichowski@student.wat.edu.pl::ee884317-39b2-405a-bcf8-47b6b2cf965d" providerId="AD" clId="Web-{C1652E31-9063-4FA3-81B1-747A4FBD5DB1}" dt="2022-03-22T19:42:03.323" v="23" actId="20577"/>
        <pc:sldMkLst>
          <pc:docMk/>
          <pc:sldMk cId="2553699448" sldId="277"/>
        </pc:sldMkLst>
        <pc:spChg chg="mod">
          <ac:chgData name="Czernichowski Igor" userId="S::igor.czernichowski@student.wat.edu.pl::ee884317-39b2-405a-bcf8-47b6b2cf965d" providerId="AD" clId="Web-{C1652E31-9063-4FA3-81B1-747A4FBD5DB1}" dt="2022-03-22T19:42:03.323" v="23" actId="20577"/>
          <ac:spMkLst>
            <pc:docMk/>
            <pc:sldMk cId="2553699448" sldId="277"/>
            <ac:spMk id="2" creationId="{F85648B7-797E-7E52-E51E-D167654CCFE9}"/>
          </ac:spMkLst>
        </pc:spChg>
      </pc:sldChg>
      <pc:sldChg chg="modSp new ord">
        <pc:chgData name="Czernichowski Igor" userId="S::igor.czernichowski@student.wat.edu.pl::ee884317-39b2-405a-bcf8-47b6b2cf965d" providerId="AD" clId="Web-{C1652E31-9063-4FA3-81B1-747A4FBD5DB1}" dt="2022-03-22T19:49:56.526" v="254"/>
        <pc:sldMkLst>
          <pc:docMk/>
          <pc:sldMk cId="3016081268" sldId="278"/>
        </pc:sldMkLst>
        <pc:spChg chg="mod">
          <ac:chgData name="Czernichowski Igor" userId="S::igor.czernichowski@student.wat.edu.pl::ee884317-39b2-405a-bcf8-47b6b2cf965d" providerId="AD" clId="Web-{C1652E31-9063-4FA3-81B1-747A4FBD5DB1}" dt="2022-03-22T19:42:17.402" v="52" actId="20577"/>
          <ac:spMkLst>
            <pc:docMk/>
            <pc:sldMk cId="3016081268" sldId="278"/>
            <ac:spMk id="2" creationId="{17310AC1-D352-81E8-2CE1-C0C7DC7D5ECA}"/>
          </ac:spMkLst>
        </pc:spChg>
        <pc:spChg chg="mod">
          <ac:chgData name="Czernichowski Igor" userId="S::igor.czernichowski@student.wat.edu.pl::ee884317-39b2-405a-bcf8-47b6b2cf965d" providerId="AD" clId="Web-{C1652E31-9063-4FA3-81B1-747A4FBD5DB1}" dt="2022-03-22T19:48:52.071" v="253" actId="20577"/>
          <ac:spMkLst>
            <pc:docMk/>
            <pc:sldMk cId="3016081268" sldId="278"/>
            <ac:spMk id="3" creationId="{22ACE342-0EBE-323D-0356-838B1DC8BA1F}"/>
          </ac:spMkLst>
        </pc:spChg>
      </pc:sldChg>
      <pc:sldChg chg="modSp ord">
        <pc:chgData name="Czernichowski Igor" userId="S::igor.czernichowski@student.wat.edu.pl::ee884317-39b2-405a-bcf8-47b6b2cf965d" providerId="AD" clId="Web-{C1652E31-9063-4FA3-81B1-747A4FBD5DB1}" dt="2022-03-22T19:50:33.871" v="282" actId="20577"/>
        <pc:sldMkLst>
          <pc:docMk/>
          <pc:sldMk cId="218030180" sldId="279"/>
        </pc:sldMkLst>
        <pc:spChg chg="mod">
          <ac:chgData name="Czernichowski Igor" userId="S::igor.czernichowski@student.wat.edu.pl::ee884317-39b2-405a-bcf8-47b6b2cf965d" providerId="AD" clId="Web-{C1652E31-9063-4FA3-81B1-747A4FBD5DB1}" dt="2022-03-22T19:50:33.871" v="282" actId="20577"/>
          <ac:spMkLst>
            <pc:docMk/>
            <pc:sldMk cId="218030180" sldId="279"/>
            <ac:spMk id="2" creationId="{90DB9777-E491-65E7-D357-F742095BD1E6}"/>
          </ac:spMkLst>
        </pc:spChg>
      </pc:sldChg>
      <pc:sldChg chg="modSp ord">
        <pc:chgData name="Czernichowski Igor" userId="S::igor.czernichowski@student.wat.edu.pl::ee884317-39b2-405a-bcf8-47b6b2cf965d" providerId="AD" clId="Web-{C1652E31-9063-4FA3-81B1-747A4FBD5DB1}" dt="2022-03-22T19:50:50.152" v="304" actId="20577"/>
        <pc:sldMkLst>
          <pc:docMk/>
          <pc:sldMk cId="3294041195" sldId="280"/>
        </pc:sldMkLst>
        <pc:spChg chg="mod">
          <ac:chgData name="Czernichowski Igor" userId="S::igor.czernichowski@student.wat.edu.pl::ee884317-39b2-405a-bcf8-47b6b2cf965d" providerId="AD" clId="Web-{C1652E31-9063-4FA3-81B1-747A4FBD5DB1}" dt="2022-03-22T19:50:50.152" v="304" actId="20577"/>
          <ac:spMkLst>
            <pc:docMk/>
            <pc:sldMk cId="3294041195" sldId="280"/>
            <ac:spMk id="2" creationId="{2177DB1B-47A4-822F-3B1A-08B73753E4B5}"/>
          </ac:spMkLst>
        </pc:spChg>
      </pc:sldChg>
      <pc:sldChg chg="modSp new ord">
        <pc:chgData name="Czernichowski Igor" userId="S::igor.czernichowski@student.wat.edu.pl::ee884317-39b2-405a-bcf8-47b6b2cf965d" providerId="AD" clId="Web-{C1652E31-9063-4FA3-81B1-747A4FBD5DB1}" dt="2022-03-22T19:50:27.902" v="273" actId="20577"/>
        <pc:sldMkLst>
          <pc:docMk/>
          <pc:sldMk cId="528430301" sldId="281"/>
        </pc:sldMkLst>
        <pc:spChg chg="mod">
          <ac:chgData name="Czernichowski Igor" userId="S::igor.czernichowski@student.wat.edu.pl::ee884317-39b2-405a-bcf8-47b6b2cf965d" providerId="AD" clId="Web-{C1652E31-9063-4FA3-81B1-747A4FBD5DB1}" dt="2022-03-22T19:50:27.902" v="273" actId="20577"/>
          <ac:spMkLst>
            <pc:docMk/>
            <pc:sldMk cId="528430301" sldId="281"/>
            <ac:spMk id="2" creationId="{F2F2092F-C3B1-DD7F-471A-27652A00EFDA}"/>
          </ac:spMkLst>
        </pc:spChg>
      </pc:sldChg>
      <pc:sldChg chg="modSp new ord">
        <pc:chgData name="Czernichowski Igor" userId="S::igor.czernichowski@student.wat.edu.pl::ee884317-39b2-405a-bcf8-47b6b2cf965d" providerId="AD" clId="Web-{C1652E31-9063-4FA3-81B1-747A4FBD5DB1}" dt="2022-03-22T19:53:34.407" v="343" actId="20577"/>
        <pc:sldMkLst>
          <pc:docMk/>
          <pc:sldMk cId="1930240845" sldId="282"/>
        </pc:sldMkLst>
        <pc:spChg chg="mod">
          <ac:chgData name="Czernichowski Igor" userId="S::igor.czernichowski@student.wat.edu.pl::ee884317-39b2-405a-bcf8-47b6b2cf965d" providerId="AD" clId="Web-{C1652E31-9063-4FA3-81B1-747A4FBD5DB1}" dt="2022-03-22T19:53:34.407" v="343" actId="20577"/>
          <ac:spMkLst>
            <pc:docMk/>
            <pc:sldMk cId="1930240845" sldId="282"/>
            <ac:spMk id="2" creationId="{C6B0848E-3DF1-E7F9-3E4D-7257952BD786}"/>
          </ac:spMkLst>
        </pc:spChg>
      </pc:sldChg>
    </pc:docChg>
  </pc:docChgLst>
  <pc:docChgLst>
    <pc:chgData name="Małecki Kamil" userId="S::kamil.malecki@student.wat.edu.pl::4a91b9de-8517-4f6e-bf5b-1d58edb192b9" providerId="AD" clId="Web-{79520AB4-7B74-4AF1-8F54-638B9EC30976}"/>
    <pc:docChg chg="addSld modSld sldOrd">
      <pc:chgData name="Małecki Kamil" userId="S::kamil.malecki@student.wat.edu.pl::4a91b9de-8517-4f6e-bf5b-1d58edb192b9" providerId="AD" clId="Web-{79520AB4-7B74-4AF1-8F54-638B9EC30976}" dt="2022-03-22T09:17:09.634" v="160" actId="1076"/>
      <pc:docMkLst>
        <pc:docMk/>
      </pc:docMkLst>
      <pc:sldChg chg="modSp">
        <pc:chgData name="Małecki Kamil" userId="S::kamil.malecki@student.wat.edu.pl::4a91b9de-8517-4f6e-bf5b-1d58edb192b9" providerId="AD" clId="Web-{79520AB4-7B74-4AF1-8F54-638B9EC30976}" dt="2022-03-22T09:15:25.205" v="153" actId="20577"/>
        <pc:sldMkLst>
          <pc:docMk/>
          <pc:sldMk cId="650317164" sldId="256"/>
        </pc:sldMkLst>
        <pc:spChg chg="mod">
          <ac:chgData name="Małecki Kamil" userId="S::kamil.malecki@student.wat.edu.pl::4a91b9de-8517-4f6e-bf5b-1d58edb192b9" providerId="AD" clId="Web-{79520AB4-7B74-4AF1-8F54-638B9EC30976}" dt="2022-03-22T09:15:25.205" v="153" actId="20577"/>
          <ac:spMkLst>
            <pc:docMk/>
            <pc:sldMk cId="650317164" sldId="256"/>
            <ac:spMk id="3" creationId="{00000000-0000-0000-0000-000000000000}"/>
          </ac:spMkLst>
        </pc:spChg>
      </pc:sldChg>
      <pc:sldChg chg="addSp modSp">
        <pc:chgData name="Małecki Kamil" userId="S::kamil.malecki@student.wat.edu.pl::4a91b9de-8517-4f6e-bf5b-1d58edb192b9" providerId="AD" clId="Web-{79520AB4-7B74-4AF1-8F54-638B9EC30976}" dt="2022-03-22T09:03:05.222" v="24" actId="20577"/>
        <pc:sldMkLst>
          <pc:docMk/>
          <pc:sldMk cId="3942829022" sldId="270"/>
        </pc:sldMkLst>
        <pc:spChg chg="mod">
          <ac:chgData name="Małecki Kamil" userId="S::kamil.malecki@student.wat.edu.pl::4a91b9de-8517-4f6e-bf5b-1d58edb192b9" providerId="AD" clId="Web-{79520AB4-7B74-4AF1-8F54-638B9EC30976}" dt="2022-03-22T09:03:05.222" v="24" actId="20577"/>
          <ac:spMkLst>
            <pc:docMk/>
            <pc:sldMk cId="3942829022" sldId="270"/>
            <ac:spMk id="8" creationId="{8A049FE5-B5E8-2219-DA39-358E6B29EC09}"/>
          </ac:spMkLst>
        </pc:spChg>
        <pc:picChg chg="add mod">
          <ac:chgData name="Małecki Kamil" userId="S::kamil.malecki@student.wat.edu.pl::4a91b9de-8517-4f6e-bf5b-1d58edb192b9" providerId="AD" clId="Web-{79520AB4-7B74-4AF1-8F54-638B9EC30976}" dt="2022-03-22T09:02:49.440" v="2" actId="1076"/>
          <ac:picMkLst>
            <pc:docMk/>
            <pc:sldMk cId="3942829022" sldId="270"/>
            <ac:picMk id="3" creationId="{B48799F8-C82D-67AD-ABE0-DF5B626656DD}"/>
          </ac:picMkLst>
        </pc:picChg>
      </pc:sldChg>
      <pc:sldChg chg="addSp delSp modSp add replId">
        <pc:chgData name="Małecki Kamil" userId="S::kamil.malecki@student.wat.edu.pl::4a91b9de-8517-4f6e-bf5b-1d58edb192b9" providerId="AD" clId="Web-{79520AB4-7B74-4AF1-8F54-638B9EC30976}" dt="2022-03-22T09:03:49.647" v="34" actId="1076"/>
        <pc:sldMkLst>
          <pc:docMk/>
          <pc:sldMk cId="2839506993" sldId="271"/>
        </pc:sldMkLst>
        <pc:spChg chg="mod">
          <ac:chgData name="Małecki Kamil" userId="S::kamil.malecki@student.wat.edu.pl::4a91b9de-8517-4f6e-bf5b-1d58edb192b9" providerId="AD" clId="Web-{79520AB4-7B74-4AF1-8F54-638B9EC30976}" dt="2022-03-22T09:03:42.506" v="30" actId="20577"/>
          <ac:spMkLst>
            <pc:docMk/>
            <pc:sldMk cId="2839506993" sldId="271"/>
            <ac:spMk id="8" creationId="{8A049FE5-B5E8-2219-DA39-358E6B29EC09}"/>
          </ac:spMkLst>
        </pc:spChg>
        <pc:picChg chg="del">
          <ac:chgData name="Małecki Kamil" userId="S::kamil.malecki@student.wat.edu.pl::4a91b9de-8517-4f6e-bf5b-1d58edb192b9" providerId="AD" clId="Web-{79520AB4-7B74-4AF1-8F54-638B9EC30976}" dt="2022-03-22T09:03:43.584" v="31"/>
          <ac:picMkLst>
            <pc:docMk/>
            <pc:sldMk cId="2839506993" sldId="271"/>
            <ac:picMk id="3" creationId="{B48799F8-C82D-67AD-ABE0-DF5B626656DD}"/>
          </ac:picMkLst>
        </pc:picChg>
        <pc:picChg chg="add mod">
          <ac:chgData name="Małecki Kamil" userId="S::kamil.malecki@student.wat.edu.pl::4a91b9de-8517-4f6e-bf5b-1d58edb192b9" providerId="AD" clId="Web-{79520AB4-7B74-4AF1-8F54-638B9EC30976}" dt="2022-03-22T09:03:49.647" v="34" actId="1076"/>
          <ac:picMkLst>
            <pc:docMk/>
            <pc:sldMk cId="2839506993" sldId="271"/>
            <ac:picMk id="4" creationId="{7CFAD547-EB28-5371-5962-621381CA5F3C}"/>
          </ac:picMkLst>
        </pc:picChg>
      </pc:sldChg>
      <pc:sldChg chg="addSp delSp modSp add ord replId">
        <pc:chgData name="Małecki Kamil" userId="S::kamil.malecki@student.wat.edu.pl::4a91b9de-8517-4f6e-bf5b-1d58edb192b9" providerId="AD" clId="Web-{79520AB4-7B74-4AF1-8F54-638B9EC30976}" dt="2022-03-22T09:06:00.217" v="77" actId="20577"/>
        <pc:sldMkLst>
          <pc:docMk/>
          <pc:sldMk cId="2149845554" sldId="272"/>
        </pc:sldMkLst>
        <pc:spChg chg="mod">
          <ac:chgData name="Małecki Kamil" userId="S::kamil.malecki@student.wat.edu.pl::4a91b9de-8517-4f6e-bf5b-1d58edb192b9" providerId="AD" clId="Web-{79520AB4-7B74-4AF1-8F54-638B9EC30976}" dt="2022-03-22T09:06:00.217" v="77" actId="20577"/>
          <ac:spMkLst>
            <pc:docMk/>
            <pc:sldMk cId="2149845554" sldId="272"/>
            <ac:spMk id="2" creationId="{252A8A5C-556E-4778-BE4C-9F36EC582539}"/>
          </ac:spMkLst>
        </pc:spChg>
        <pc:spChg chg="add del mod">
          <ac:chgData name="Małecki Kamil" userId="S::kamil.malecki@student.wat.edu.pl::4a91b9de-8517-4f6e-bf5b-1d58edb192b9" providerId="AD" clId="Web-{79520AB4-7B74-4AF1-8F54-638B9EC30976}" dt="2022-03-22T09:05:50.717" v="64"/>
          <ac:spMkLst>
            <pc:docMk/>
            <pc:sldMk cId="2149845554" sldId="272"/>
            <ac:spMk id="3" creationId="{4C917BED-5E0C-D02A-6B04-713611F79D50}"/>
          </ac:spMkLst>
        </pc:spChg>
        <pc:spChg chg="mod">
          <ac:chgData name="Małecki Kamil" userId="S::kamil.malecki@student.wat.edu.pl::4a91b9de-8517-4f6e-bf5b-1d58edb192b9" providerId="AD" clId="Web-{79520AB4-7B74-4AF1-8F54-638B9EC30976}" dt="2022-03-22T09:05:36.075" v="57" actId="20577"/>
          <ac:spMkLst>
            <pc:docMk/>
            <pc:sldMk cId="2149845554" sldId="272"/>
            <ac:spMk id="33" creationId="{9052ED3C-4F97-484D-8902-1921BC8BF944}"/>
          </ac:spMkLst>
        </pc:spChg>
      </pc:sldChg>
      <pc:sldChg chg="modSp add replId">
        <pc:chgData name="Małecki Kamil" userId="S::kamil.malecki@student.wat.edu.pl::4a91b9de-8517-4f6e-bf5b-1d58edb192b9" providerId="AD" clId="Web-{79520AB4-7B74-4AF1-8F54-638B9EC30976}" dt="2022-03-22T09:06:25.016" v="85" actId="20577"/>
        <pc:sldMkLst>
          <pc:docMk/>
          <pc:sldMk cId="3735652232" sldId="273"/>
        </pc:sldMkLst>
        <pc:spChg chg="mod">
          <ac:chgData name="Małecki Kamil" userId="S::kamil.malecki@student.wat.edu.pl::4a91b9de-8517-4f6e-bf5b-1d58edb192b9" providerId="AD" clId="Web-{79520AB4-7B74-4AF1-8F54-638B9EC30976}" dt="2022-03-22T09:06:10.124" v="79" actId="20577"/>
          <ac:spMkLst>
            <pc:docMk/>
            <pc:sldMk cId="3735652232" sldId="273"/>
            <ac:spMk id="2" creationId="{252A8A5C-556E-4778-BE4C-9F36EC582539}"/>
          </ac:spMkLst>
        </pc:spChg>
        <pc:spChg chg="mod">
          <ac:chgData name="Małecki Kamil" userId="S::kamil.malecki@student.wat.edu.pl::4a91b9de-8517-4f6e-bf5b-1d58edb192b9" providerId="AD" clId="Web-{79520AB4-7B74-4AF1-8F54-638B9EC30976}" dt="2022-03-22T09:06:25.016" v="85" actId="20577"/>
          <ac:spMkLst>
            <pc:docMk/>
            <pc:sldMk cId="3735652232" sldId="273"/>
            <ac:spMk id="33" creationId="{9052ED3C-4F97-484D-8902-1921BC8BF944}"/>
          </ac:spMkLst>
        </pc:spChg>
      </pc:sldChg>
      <pc:sldChg chg="addSp delSp modSp add ord replId">
        <pc:chgData name="Małecki Kamil" userId="S::kamil.malecki@student.wat.edu.pl::4a91b9de-8517-4f6e-bf5b-1d58edb192b9" providerId="AD" clId="Web-{79520AB4-7B74-4AF1-8F54-638B9EC30976}" dt="2022-03-22T09:07:24.879" v="98" actId="1076"/>
        <pc:sldMkLst>
          <pc:docMk/>
          <pc:sldMk cId="2537835194" sldId="274"/>
        </pc:sldMkLst>
        <pc:spChg chg="mod">
          <ac:chgData name="Małecki Kamil" userId="S::kamil.malecki@student.wat.edu.pl::4a91b9de-8517-4f6e-bf5b-1d58edb192b9" providerId="AD" clId="Web-{79520AB4-7B74-4AF1-8F54-638B9EC30976}" dt="2022-03-22T09:06:48.595" v="92" actId="20577"/>
          <ac:spMkLst>
            <pc:docMk/>
            <pc:sldMk cId="2537835194" sldId="274"/>
            <ac:spMk id="2" creationId="{A0527278-B80E-5A21-9D36-90C52F0B481C}"/>
          </ac:spMkLst>
        </pc:spChg>
        <pc:spChg chg="mod">
          <ac:chgData name="Małecki Kamil" userId="S::kamil.malecki@student.wat.edu.pl::4a91b9de-8517-4f6e-bf5b-1d58edb192b9" providerId="AD" clId="Web-{79520AB4-7B74-4AF1-8F54-638B9EC30976}" dt="2022-03-22T09:06:58.721" v="94" actId="20577"/>
          <ac:spMkLst>
            <pc:docMk/>
            <pc:sldMk cId="2537835194" sldId="274"/>
            <ac:spMk id="8" creationId="{8A049FE5-B5E8-2219-DA39-358E6B29EC09}"/>
          </ac:spMkLst>
        </pc:spChg>
        <pc:picChg chg="del">
          <ac:chgData name="Małecki Kamil" userId="S::kamil.malecki@student.wat.edu.pl::4a91b9de-8517-4f6e-bf5b-1d58edb192b9" providerId="AD" clId="Web-{79520AB4-7B74-4AF1-8F54-638B9EC30976}" dt="2022-03-22T09:06:59.705" v="95"/>
          <ac:picMkLst>
            <pc:docMk/>
            <pc:sldMk cId="2537835194" sldId="274"/>
            <ac:picMk id="3" creationId="{B48799F8-C82D-67AD-ABE0-DF5B626656DD}"/>
          </ac:picMkLst>
        </pc:picChg>
        <pc:picChg chg="add mod">
          <ac:chgData name="Małecki Kamil" userId="S::kamil.malecki@student.wat.edu.pl::4a91b9de-8517-4f6e-bf5b-1d58edb192b9" providerId="AD" clId="Web-{79520AB4-7B74-4AF1-8F54-638B9EC30976}" dt="2022-03-22T09:07:24.879" v="98" actId="1076"/>
          <ac:picMkLst>
            <pc:docMk/>
            <pc:sldMk cId="2537835194" sldId="274"/>
            <ac:picMk id="4" creationId="{C94B15D2-8A0E-3D3E-D00E-FDC58A9397A6}"/>
          </ac:picMkLst>
        </pc:picChg>
      </pc:sldChg>
      <pc:sldChg chg="addSp delSp modSp add replId">
        <pc:chgData name="Małecki Kamil" userId="S::kamil.malecki@student.wat.edu.pl::4a91b9de-8517-4f6e-bf5b-1d58edb192b9" providerId="AD" clId="Web-{79520AB4-7B74-4AF1-8F54-638B9EC30976}" dt="2022-03-22T09:16:36.882" v="156" actId="1076"/>
        <pc:sldMkLst>
          <pc:docMk/>
          <pc:sldMk cId="2126476583" sldId="275"/>
        </pc:sldMkLst>
        <pc:spChg chg="mod">
          <ac:chgData name="Małecki Kamil" userId="S::kamil.malecki@student.wat.edu.pl::4a91b9de-8517-4f6e-bf5b-1d58edb192b9" providerId="AD" clId="Web-{79520AB4-7B74-4AF1-8F54-638B9EC30976}" dt="2022-03-22T09:09:47.200" v="119" actId="20577"/>
          <ac:spMkLst>
            <pc:docMk/>
            <pc:sldMk cId="2126476583" sldId="275"/>
            <ac:spMk id="8" creationId="{8A049FE5-B5E8-2219-DA39-358E6B29EC09}"/>
          </ac:spMkLst>
        </pc:spChg>
        <pc:picChg chg="add del mod">
          <ac:chgData name="Małecki Kamil" userId="S::kamil.malecki@student.wat.edu.pl::4a91b9de-8517-4f6e-bf5b-1d58edb192b9" providerId="AD" clId="Web-{79520AB4-7B74-4AF1-8F54-638B9EC30976}" dt="2022-03-22T09:08:44.868" v="112"/>
          <ac:picMkLst>
            <pc:docMk/>
            <pc:sldMk cId="2126476583" sldId="275"/>
            <ac:picMk id="3" creationId="{BE2051E3-1193-9CE3-B6FF-59F8098DDDC9}"/>
          </ac:picMkLst>
        </pc:picChg>
        <pc:picChg chg="del">
          <ac:chgData name="Małecki Kamil" userId="S::kamil.malecki@student.wat.edu.pl::4a91b9de-8517-4f6e-bf5b-1d58edb192b9" providerId="AD" clId="Web-{79520AB4-7B74-4AF1-8F54-638B9EC30976}" dt="2022-03-22T09:07:38.786" v="103"/>
          <ac:picMkLst>
            <pc:docMk/>
            <pc:sldMk cId="2126476583" sldId="275"/>
            <ac:picMk id="4" creationId="{C94B15D2-8A0E-3D3E-D00E-FDC58A9397A6}"/>
          </ac:picMkLst>
        </pc:picChg>
        <pc:picChg chg="add del mod">
          <ac:chgData name="Małecki Kamil" userId="S::kamil.malecki@student.wat.edu.pl::4a91b9de-8517-4f6e-bf5b-1d58edb192b9" providerId="AD" clId="Web-{79520AB4-7B74-4AF1-8F54-638B9EC30976}" dt="2022-03-22T09:11:48.239" v="127"/>
          <ac:picMkLst>
            <pc:docMk/>
            <pc:sldMk cId="2126476583" sldId="275"/>
            <ac:picMk id="5" creationId="{B11B4871-A673-984A-FC29-AFE5FD80C381}"/>
          </ac:picMkLst>
        </pc:picChg>
        <pc:picChg chg="add mod">
          <ac:chgData name="Małecki Kamil" userId="S::kamil.malecki@student.wat.edu.pl::4a91b9de-8517-4f6e-bf5b-1d58edb192b9" providerId="AD" clId="Web-{79520AB4-7B74-4AF1-8F54-638B9EC30976}" dt="2022-03-22T09:16:36.882" v="156" actId="1076"/>
          <ac:picMkLst>
            <pc:docMk/>
            <pc:sldMk cId="2126476583" sldId="275"/>
            <ac:picMk id="6" creationId="{D3692E46-C733-B253-1004-0F9A39D89F53}"/>
          </ac:picMkLst>
        </pc:picChg>
      </pc:sldChg>
      <pc:sldChg chg="addSp delSp modSp add replId">
        <pc:chgData name="Małecki Kamil" userId="S::kamil.malecki@student.wat.edu.pl::4a91b9de-8517-4f6e-bf5b-1d58edb192b9" providerId="AD" clId="Web-{79520AB4-7B74-4AF1-8F54-638B9EC30976}" dt="2022-03-22T09:17:09.634" v="160" actId="1076"/>
        <pc:sldMkLst>
          <pc:docMk/>
          <pc:sldMk cId="3148961193" sldId="276"/>
        </pc:sldMkLst>
        <pc:spChg chg="mod">
          <ac:chgData name="Małecki Kamil" userId="S::kamil.malecki@student.wat.edu.pl::4a91b9de-8517-4f6e-bf5b-1d58edb192b9" providerId="AD" clId="Web-{79520AB4-7B74-4AF1-8F54-638B9EC30976}" dt="2022-03-22T09:10:07.592" v="122" actId="20577"/>
          <ac:spMkLst>
            <pc:docMk/>
            <pc:sldMk cId="3148961193" sldId="276"/>
            <ac:spMk id="8" creationId="{8A049FE5-B5E8-2219-DA39-358E6B29EC09}"/>
          </ac:spMkLst>
        </pc:spChg>
        <pc:picChg chg="add del mod">
          <ac:chgData name="Małecki Kamil" userId="S::kamil.malecki@student.wat.edu.pl::4a91b9de-8517-4f6e-bf5b-1d58edb192b9" providerId="AD" clId="Web-{79520AB4-7B74-4AF1-8F54-638B9EC30976}" dt="2022-03-22T09:11:50.505" v="128"/>
          <ac:picMkLst>
            <pc:docMk/>
            <pc:sldMk cId="3148961193" sldId="276"/>
            <ac:picMk id="3" creationId="{F1F302ED-6D8D-51A3-D369-13B9E267C596}"/>
          </ac:picMkLst>
        </pc:picChg>
        <pc:picChg chg="add mod">
          <ac:chgData name="Małecki Kamil" userId="S::kamil.malecki@student.wat.edu.pl::4a91b9de-8517-4f6e-bf5b-1d58edb192b9" providerId="AD" clId="Web-{79520AB4-7B74-4AF1-8F54-638B9EC30976}" dt="2022-03-22T09:17:09.634" v="160" actId="1076"/>
          <ac:picMkLst>
            <pc:docMk/>
            <pc:sldMk cId="3148961193" sldId="276"/>
            <ac:picMk id="4" creationId="{88394FF8-58AE-3441-C9C3-E683D2F96B34}"/>
          </ac:picMkLst>
        </pc:picChg>
        <pc:picChg chg="del">
          <ac:chgData name="Małecki Kamil" userId="S::kamil.malecki@student.wat.edu.pl::4a91b9de-8517-4f6e-bf5b-1d58edb192b9" providerId="AD" clId="Web-{79520AB4-7B74-4AF1-8F54-638B9EC30976}" dt="2022-03-22T09:10:08.280" v="123"/>
          <ac:picMkLst>
            <pc:docMk/>
            <pc:sldMk cId="3148961193" sldId="276"/>
            <ac:picMk id="5" creationId="{B11B4871-A673-984A-FC29-AFE5FD80C381}"/>
          </ac:picMkLst>
        </pc:picChg>
      </pc:sldChg>
    </pc:docChg>
  </pc:docChgLst>
  <pc:docChgLst>
    <pc:chgData name="Marcinkiewicz Sylwia" userId="S::sylwia.marcinkiewicz@student.wat.edu.pl::5b908c3d-e5db-484e-9e66-78d2de0eee72" providerId="AD" clId="Web-{7D083EEB-5A7A-4C6E-B1B0-E8372B7B1AF3}"/>
    <pc:docChg chg="addSld delSld modSld">
      <pc:chgData name="Marcinkiewicz Sylwia" userId="S::sylwia.marcinkiewicz@student.wat.edu.pl::5b908c3d-e5db-484e-9e66-78d2de0eee72" providerId="AD" clId="Web-{7D083EEB-5A7A-4C6E-B1B0-E8372B7B1AF3}" dt="2022-03-22T20:27:21.548" v="1738"/>
      <pc:docMkLst>
        <pc:docMk/>
      </pc:docMkLst>
      <pc:sldChg chg="modSp">
        <pc:chgData name="Marcinkiewicz Sylwia" userId="S::sylwia.marcinkiewicz@student.wat.edu.pl::5b908c3d-e5db-484e-9e66-78d2de0eee72" providerId="AD" clId="Web-{7D083EEB-5A7A-4C6E-B1B0-E8372B7B1AF3}" dt="2022-03-22T19:26:25.474" v="1" actId="20577"/>
        <pc:sldMkLst>
          <pc:docMk/>
          <pc:sldMk cId="3735652232" sldId="273"/>
        </pc:sldMkLst>
        <pc:spChg chg="mod">
          <ac:chgData name="Marcinkiewicz Sylwia" userId="S::sylwia.marcinkiewicz@student.wat.edu.pl::5b908c3d-e5db-484e-9e66-78d2de0eee72" providerId="AD" clId="Web-{7D083EEB-5A7A-4C6E-B1B0-E8372B7B1AF3}" dt="2022-03-22T19:26:25.474" v="1" actId="20577"/>
          <ac:spMkLst>
            <pc:docMk/>
            <pc:sldMk cId="3735652232" sldId="273"/>
            <ac:spMk id="33" creationId="{9052ED3C-4F97-484D-8902-1921BC8BF944}"/>
          </ac:spMkLst>
        </pc:spChg>
      </pc:sldChg>
      <pc:sldChg chg="modSp new">
        <pc:chgData name="Marcinkiewicz Sylwia" userId="S::sylwia.marcinkiewicz@student.wat.edu.pl::5b908c3d-e5db-484e-9e66-78d2de0eee72" providerId="AD" clId="Web-{7D083EEB-5A7A-4C6E-B1B0-E8372B7B1AF3}" dt="2022-03-22T19:43:25.705" v="13" actId="20577"/>
        <pc:sldMkLst>
          <pc:docMk/>
          <pc:sldMk cId="218030180" sldId="279"/>
        </pc:sldMkLst>
        <pc:spChg chg="mod">
          <ac:chgData name="Marcinkiewicz Sylwia" userId="S::sylwia.marcinkiewicz@student.wat.edu.pl::5b908c3d-e5db-484e-9e66-78d2de0eee72" providerId="AD" clId="Web-{7D083EEB-5A7A-4C6E-B1B0-E8372B7B1AF3}" dt="2022-03-22T19:43:25.705" v="13" actId="20577"/>
          <ac:spMkLst>
            <pc:docMk/>
            <pc:sldMk cId="218030180" sldId="279"/>
            <ac:spMk id="2" creationId="{90DB9777-E491-65E7-D357-F742095BD1E6}"/>
          </ac:spMkLst>
        </pc:spChg>
      </pc:sldChg>
      <pc:sldChg chg="modSp new del">
        <pc:chgData name="Marcinkiewicz Sylwia" userId="S::sylwia.marcinkiewicz@student.wat.edu.pl::5b908c3d-e5db-484e-9e66-78d2de0eee72" providerId="AD" clId="Web-{7D083EEB-5A7A-4C6E-B1B0-E8372B7B1AF3}" dt="2022-03-22T20:25:47.592" v="1711"/>
        <pc:sldMkLst>
          <pc:docMk/>
          <pc:sldMk cId="3294041195" sldId="280"/>
        </pc:sldMkLst>
        <pc:spChg chg="mod">
          <ac:chgData name="Marcinkiewicz Sylwia" userId="S::sylwia.marcinkiewicz@student.wat.edu.pl::5b908c3d-e5db-484e-9e66-78d2de0eee72" providerId="AD" clId="Web-{7D083EEB-5A7A-4C6E-B1B0-E8372B7B1AF3}" dt="2022-03-22T19:57:01.759" v="596" actId="20577"/>
          <ac:spMkLst>
            <pc:docMk/>
            <pc:sldMk cId="3294041195" sldId="280"/>
            <ac:spMk id="2" creationId="{2177DB1B-47A4-822F-3B1A-08B73753E4B5}"/>
          </ac:spMkLst>
        </pc:spChg>
        <pc:spChg chg="mod">
          <ac:chgData name="Marcinkiewicz Sylwia" userId="S::sylwia.marcinkiewicz@student.wat.edu.pl::5b908c3d-e5db-484e-9e66-78d2de0eee72" providerId="AD" clId="Web-{7D083EEB-5A7A-4C6E-B1B0-E8372B7B1AF3}" dt="2022-03-22T19:52:28.626" v="585" actId="20577"/>
          <ac:spMkLst>
            <pc:docMk/>
            <pc:sldMk cId="3294041195" sldId="280"/>
            <ac:spMk id="3" creationId="{7D373988-79C8-4C61-9DF4-94057204DF66}"/>
          </ac:spMkLst>
        </pc:spChg>
      </pc:sldChg>
      <pc:sldChg chg="addSp delSp modSp">
        <pc:chgData name="Marcinkiewicz Sylwia" userId="S::sylwia.marcinkiewicz@student.wat.edu.pl::5b908c3d-e5db-484e-9e66-78d2de0eee72" providerId="AD" clId="Web-{7D083EEB-5A7A-4C6E-B1B0-E8372B7B1AF3}" dt="2022-03-22T20:27:21.548" v="1738"/>
        <pc:sldMkLst>
          <pc:docMk/>
          <pc:sldMk cId="528430301" sldId="281"/>
        </pc:sldMkLst>
        <pc:spChg chg="del">
          <ac:chgData name="Marcinkiewicz Sylwia" userId="S::sylwia.marcinkiewicz@student.wat.edu.pl::5b908c3d-e5db-484e-9e66-78d2de0eee72" providerId="AD" clId="Web-{7D083EEB-5A7A-4C6E-B1B0-E8372B7B1AF3}" dt="2022-03-22T19:57:09.915" v="597"/>
          <ac:spMkLst>
            <pc:docMk/>
            <pc:sldMk cId="528430301" sldId="281"/>
            <ac:spMk id="2" creationId="{F2F2092F-C3B1-DD7F-471A-27652A00EFDA}"/>
          </ac:spMkLst>
        </pc:spChg>
        <pc:spChg chg="del">
          <ac:chgData name="Marcinkiewicz Sylwia" userId="S::sylwia.marcinkiewicz@student.wat.edu.pl::5b908c3d-e5db-484e-9e66-78d2de0eee72" providerId="AD" clId="Web-{7D083EEB-5A7A-4C6E-B1B0-E8372B7B1AF3}" dt="2022-03-22T19:57:34.650" v="599"/>
          <ac:spMkLst>
            <pc:docMk/>
            <pc:sldMk cId="528430301" sldId="281"/>
            <ac:spMk id="3" creationId="{06975FF7-A247-80DB-1670-FD3B02DD30CD}"/>
          </ac:spMkLst>
        </pc:spChg>
        <pc:spChg chg="add del mod">
          <ac:chgData name="Marcinkiewicz Sylwia" userId="S::sylwia.marcinkiewicz@student.wat.edu.pl::5b908c3d-e5db-484e-9e66-78d2de0eee72" providerId="AD" clId="Web-{7D083EEB-5A7A-4C6E-B1B0-E8372B7B1AF3}" dt="2022-03-22T19:57:13.384" v="598"/>
          <ac:spMkLst>
            <pc:docMk/>
            <pc:sldMk cId="528430301" sldId="281"/>
            <ac:spMk id="5" creationId="{7BF2582B-BF0C-100D-2C3A-D20F8DE3D152}"/>
          </ac:spMkLst>
        </pc:spChg>
        <pc:graphicFrameChg chg="add mod ord modGraphic">
          <ac:chgData name="Marcinkiewicz Sylwia" userId="S::sylwia.marcinkiewicz@student.wat.edu.pl::5b908c3d-e5db-484e-9e66-78d2de0eee72" providerId="AD" clId="Web-{7D083EEB-5A7A-4C6E-B1B0-E8372B7B1AF3}" dt="2022-03-22T20:27:21.548" v="1738"/>
          <ac:graphicFrameMkLst>
            <pc:docMk/>
            <pc:sldMk cId="528430301" sldId="281"/>
            <ac:graphicFrameMk id="6" creationId="{60C2420F-9FDE-4939-5729-24C99705E85B}"/>
          </ac:graphicFrameMkLst>
        </pc:graphicFrameChg>
      </pc:sldChg>
      <pc:sldChg chg="modSp add replId">
        <pc:chgData name="Marcinkiewicz Sylwia" userId="S::sylwia.marcinkiewicz@student.wat.edu.pl::5b908c3d-e5db-484e-9e66-78d2de0eee72" providerId="AD" clId="Web-{7D083EEB-5A7A-4C6E-B1B0-E8372B7B1AF3}" dt="2022-03-22T20:22:40.134" v="1710"/>
        <pc:sldMkLst>
          <pc:docMk/>
          <pc:sldMk cId="3216944531" sldId="283"/>
        </pc:sldMkLst>
        <pc:graphicFrameChg chg="mod modGraphic">
          <ac:chgData name="Marcinkiewicz Sylwia" userId="S::sylwia.marcinkiewicz@student.wat.edu.pl::5b908c3d-e5db-484e-9e66-78d2de0eee72" providerId="AD" clId="Web-{7D083EEB-5A7A-4C6E-B1B0-E8372B7B1AF3}" dt="2022-03-22T20:22:40.134" v="1710"/>
          <ac:graphicFrameMkLst>
            <pc:docMk/>
            <pc:sldMk cId="3216944531" sldId="283"/>
            <ac:graphicFrameMk id="6" creationId="{60C2420F-9FDE-4939-5729-24C99705E85B}"/>
          </ac:graphicFrameMkLst>
        </pc:graphicFrameChg>
      </pc:sldChg>
    </pc:docChg>
  </pc:docChgLst>
  <pc:docChgLst>
    <pc:chgData name="Dominiak Jakub" userId="S::jakub.dominiak@student.wat.edu.pl::6ee7857a-6d04-440c-8c47-7d2566b80b2c" providerId="AD" clId="Web-{56AB1E84-F389-42E0-A706-4E3EFE19A67F}"/>
    <pc:docChg chg="modSld">
      <pc:chgData name="Dominiak Jakub" userId="S::jakub.dominiak@student.wat.edu.pl::6ee7857a-6d04-440c-8c47-7d2566b80b2c" providerId="AD" clId="Web-{56AB1E84-F389-42E0-A706-4E3EFE19A67F}" dt="2022-03-22T18:51:56.707" v="49" actId="20577"/>
      <pc:docMkLst>
        <pc:docMk/>
      </pc:docMkLst>
      <pc:sldChg chg="modSp">
        <pc:chgData name="Dominiak Jakub" userId="S::jakub.dominiak@student.wat.edu.pl::6ee7857a-6d04-440c-8c47-7d2566b80b2c" providerId="AD" clId="Web-{56AB1E84-F389-42E0-A706-4E3EFE19A67F}" dt="2022-03-22T18:51:02.437" v="16" actId="20577"/>
        <pc:sldMkLst>
          <pc:docMk/>
          <pc:sldMk cId="1956365043" sldId="262"/>
        </pc:sldMkLst>
        <pc:spChg chg="mod">
          <ac:chgData name="Dominiak Jakub" userId="S::jakub.dominiak@student.wat.edu.pl::6ee7857a-6d04-440c-8c47-7d2566b80b2c" providerId="AD" clId="Web-{56AB1E84-F389-42E0-A706-4E3EFE19A67F}" dt="2022-03-22T18:51:02.437" v="16" actId="20577"/>
          <ac:spMkLst>
            <pc:docMk/>
            <pc:sldMk cId="1956365043" sldId="262"/>
            <ac:spMk id="3" creationId="{9FCBC126-B508-4F8F-866C-A77605EAB3A4}"/>
          </ac:spMkLst>
        </pc:spChg>
      </pc:sldChg>
      <pc:sldChg chg="modSp">
        <pc:chgData name="Dominiak Jakub" userId="S::jakub.dominiak@student.wat.edu.pl::6ee7857a-6d04-440c-8c47-7d2566b80b2c" providerId="AD" clId="Web-{56AB1E84-F389-42E0-A706-4E3EFE19A67F}" dt="2022-03-22T18:51:56.707" v="49" actId="20577"/>
        <pc:sldMkLst>
          <pc:docMk/>
          <pc:sldMk cId="3996501776" sldId="264"/>
        </pc:sldMkLst>
        <pc:spChg chg="mod">
          <ac:chgData name="Dominiak Jakub" userId="S::jakub.dominiak@student.wat.edu.pl::6ee7857a-6d04-440c-8c47-7d2566b80b2c" providerId="AD" clId="Web-{56AB1E84-F389-42E0-A706-4E3EFE19A67F}" dt="2022-03-22T18:51:56.707" v="49" actId="20577"/>
          <ac:spMkLst>
            <pc:docMk/>
            <pc:sldMk cId="3996501776" sldId="264"/>
            <ac:spMk id="3" creationId="{A2C914D1-CB38-44DD-90BA-C1D162AB9EE7}"/>
          </ac:spMkLst>
        </pc:spChg>
      </pc:sldChg>
    </pc:docChg>
  </pc:docChgLst>
  <pc:docChgLst>
    <pc:chgData name="Rybarczyk Daniel" userId="S::daniel.rybarczyk@student.wat.edu.pl::a3b76349-38d1-433b-a343-bf17bfbb4626" providerId="AD" clId="Web-{C210E20A-AC6B-426A-BCD5-0BB3F5C9581A}"/>
    <pc:docChg chg="modSld">
      <pc:chgData name="Rybarczyk Daniel" userId="S::daniel.rybarczyk@student.wat.edu.pl::a3b76349-38d1-433b-a343-bf17bfbb4626" providerId="AD" clId="Web-{C210E20A-AC6B-426A-BCD5-0BB3F5C9581A}" dt="2022-03-28T19:52:27.033" v="8" actId="20577"/>
      <pc:docMkLst>
        <pc:docMk/>
      </pc:docMkLst>
      <pc:sldChg chg="modSp">
        <pc:chgData name="Rybarczyk Daniel" userId="S::daniel.rybarczyk@student.wat.edu.pl::a3b76349-38d1-433b-a343-bf17bfbb4626" providerId="AD" clId="Web-{C210E20A-AC6B-426A-BCD5-0BB3F5C9581A}" dt="2022-03-28T19:52:27.033" v="8" actId="20577"/>
        <pc:sldMkLst>
          <pc:docMk/>
          <pc:sldMk cId="4179378370" sldId="300"/>
        </pc:sldMkLst>
        <pc:spChg chg="mod">
          <ac:chgData name="Rybarczyk Daniel" userId="S::daniel.rybarczyk@student.wat.edu.pl::a3b76349-38d1-433b-a343-bf17bfbb4626" providerId="AD" clId="Web-{C210E20A-AC6B-426A-BCD5-0BB3F5C9581A}" dt="2022-03-28T19:52:27.033" v="8" actId="20577"/>
          <ac:spMkLst>
            <pc:docMk/>
            <pc:sldMk cId="4179378370" sldId="300"/>
            <ac:spMk id="2" creationId="{1406693F-E31C-4F6F-6ED7-2DA1A6701ADC}"/>
          </ac:spMkLst>
        </pc:spChg>
      </pc:sldChg>
    </pc:docChg>
  </pc:docChgLst>
  <pc:docChgLst>
    <pc:chgData name="Cieśliczka Arkadiusz" userId="S::arkadiusz.ciesliczka@student.wat.edu.pl::7d0e03ad-f360-4432-a957-8b7e86066fb6" providerId="AD" clId="Web-{73E03926-FFD1-4B90-A904-581814102FBD}"/>
    <pc:docChg chg="addSld delSld modSld">
      <pc:chgData name="Cieśliczka Arkadiusz" userId="S::arkadiusz.ciesliczka@student.wat.edu.pl::7d0e03ad-f360-4432-a957-8b7e86066fb6" providerId="AD" clId="Web-{73E03926-FFD1-4B90-A904-581814102FBD}" dt="2022-03-28T19:50:57.930" v="13"/>
      <pc:docMkLst>
        <pc:docMk/>
      </pc:docMkLst>
      <pc:sldChg chg="modSp new">
        <pc:chgData name="Cieśliczka Arkadiusz" userId="S::arkadiusz.ciesliczka@student.wat.edu.pl::7d0e03ad-f360-4432-a957-8b7e86066fb6" providerId="AD" clId="Web-{73E03926-FFD1-4B90-A904-581814102FBD}" dt="2022-03-28T19:49:50.554" v="9" actId="20577"/>
        <pc:sldMkLst>
          <pc:docMk/>
          <pc:sldMk cId="2230624281" sldId="298"/>
        </pc:sldMkLst>
        <pc:spChg chg="mod">
          <ac:chgData name="Cieśliczka Arkadiusz" userId="S::arkadiusz.ciesliczka@student.wat.edu.pl::7d0e03ad-f360-4432-a957-8b7e86066fb6" providerId="AD" clId="Web-{73E03926-FFD1-4B90-A904-581814102FBD}" dt="2022-03-28T19:49:50.554" v="9" actId="20577"/>
          <ac:spMkLst>
            <pc:docMk/>
            <pc:sldMk cId="2230624281" sldId="298"/>
            <ac:spMk id="2" creationId="{AC63A98B-AB67-437A-3FFD-D9A8D2F8C1B0}"/>
          </ac:spMkLst>
        </pc:spChg>
      </pc:sldChg>
      <pc:sldChg chg="add del">
        <pc:chgData name="Cieśliczka Arkadiusz" userId="S::arkadiusz.ciesliczka@student.wat.edu.pl::7d0e03ad-f360-4432-a957-8b7e86066fb6" providerId="AD" clId="Web-{73E03926-FFD1-4B90-A904-581814102FBD}" dt="2022-03-28T19:50:57.930" v="13"/>
        <pc:sldMkLst>
          <pc:docMk/>
          <pc:sldMk cId="738186124" sldId="299"/>
        </pc:sldMkLst>
      </pc:sldChg>
      <pc:sldChg chg="new">
        <pc:chgData name="Cieśliczka Arkadiusz" userId="S::arkadiusz.ciesliczka@student.wat.edu.pl::7d0e03ad-f360-4432-a957-8b7e86066fb6" providerId="AD" clId="Web-{73E03926-FFD1-4B90-A904-581814102FBD}" dt="2022-03-28T19:49:54.194" v="10"/>
        <pc:sldMkLst>
          <pc:docMk/>
          <pc:sldMk cId="4179378370" sldId="300"/>
        </pc:sldMkLst>
      </pc:sldChg>
    </pc:docChg>
  </pc:docChgLst>
  <pc:docChgLst>
    <pc:chgData name="Małecki Kamil" userId="S::kamil.malecki@student.wat.edu.pl::4a91b9de-8517-4f6e-bf5b-1d58edb192b9" providerId="AD" clId="Web-{0DC96DCF-4E74-434E-8B11-66615AD94ABB}"/>
    <pc:docChg chg="modSld">
      <pc:chgData name="Małecki Kamil" userId="S::kamil.malecki@student.wat.edu.pl::4a91b9de-8517-4f6e-bf5b-1d58edb192b9" providerId="AD" clId="Web-{0DC96DCF-4E74-434E-8B11-66615AD94ABB}" dt="2022-03-22T16:20:09.434" v="180" actId="20577"/>
      <pc:docMkLst>
        <pc:docMk/>
      </pc:docMkLst>
      <pc:sldChg chg="modSp">
        <pc:chgData name="Małecki Kamil" userId="S::kamil.malecki@student.wat.edu.pl::4a91b9de-8517-4f6e-bf5b-1d58edb192b9" providerId="AD" clId="Web-{0DC96DCF-4E74-434E-8B11-66615AD94ABB}" dt="2022-03-22T16:20:09.434" v="180" actId="20577"/>
        <pc:sldMkLst>
          <pc:docMk/>
          <pc:sldMk cId="682145594" sldId="269"/>
        </pc:sldMkLst>
        <pc:spChg chg="mod">
          <ac:chgData name="Małecki Kamil" userId="S::kamil.malecki@student.wat.edu.pl::4a91b9de-8517-4f6e-bf5b-1d58edb192b9" providerId="AD" clId="Web-{0DC96DCF-4E74-434E-8B11-66615AD94ABB}" dt="2022-03-22T16:20:09.434" v="180" actId="20577"/>
          <ac:spMkLst>
            <pc:docMk/>
            <pc:sldMk cId="682145594" sldId="269"/>
            <ac:spMk id="33" creationId="{9052ED3C-4F97-484D-8902-1921BC8BF944}"/>
          </ac:spMkLst>
        </pc:spChg>
      </pc:sldChg>
    </pc:docChg>
  </pc:docChgLst>
  <pc:docChgLst>
    <pc:chgData name="Dominiak Jakub" userId="S::jakub.dominiak@student.wat.edu.pl::6ee7857a-6d04-440c-8c47-7d2566b80b2c" providerId="AD" clId="Web-{29C53EA6-7C06-4820-A126-BC7FBBAF84B1}"/>
    <pc:docChg chg="sldOrd">
      <pc:chgData name="Dominiak Jakub" userId="S::jakub.dominiak@student.wat.edu.pl::6ee7857a-6d04-440c-8c47-7d2566b80b2c" providerId="AD" clId="Web-{29C53EA6-7C06-4820-A126-BC7FBBAF84B1}" dt="2022-03-22T21:16:56.629" v="0"/>
      <pc:docMkLst>
        <pc:docMk/>
      </pc:docMkLst>
      <pc:sldChg chg="ord">
        <pc:chgData name="Dominiak Jakub" userId="S::jakub.dominiak@student.wat.edu.pl::6ee7857a-6d04-440c-8c47-7d2566b80b2c" providerId="AD" clId="Web-{29C53EA6-7C06-4820-A126-BC7FBBAF84B1}" dt="2022-03-22T21:16:56.629" v="0"/>
        <pc:sldMkLst>
          <pc:docMk/>
          <pc:sldMk cId="3148961193" sldId="276"/>
        </pc:sldMkLst>
      </pc:sldChg>
    </pc:docChg>
  </pc:docChgLst>
  <pc:docChgLst>
    <pc:chgData name="Małecki Kamil" userId="S::kamil.malecki@student.wat.edu.pl::4a91b9de-8517-4f6e-bf5b-1d58edb192b9" providerId="AD" clId="Web-{40196653-1CD2-4D3D-8A08-7CAE9D39BDBE}"/>
    <pc:docChg chg="modSld">
      <pc:chgData name="Małecki Kamil" userId="S::kamil.malecki@student.wat.edu.pl::4a91b9de-8517-4f6e-bf5b-1d58edb192b9" providerId="AD" clId="Web-{40196653-1CD2-4D3D-8A08-7CAE9D39BDBE}" dt="2022-03-22T16:11:50.262" v="98" actId="20577"/>
      <pc:docMkLst>
        <pc:docMk/>
      </pc:docMkLst>
      <pc:sldChg chg="modSp">
        <pc:chgData name="Małecki Kamil" userId="S::kamil.malecki@student.wat.edu.pl::4a91b9de-8517-4f6e-bf5b-1d58edb192b9" providerId="AD" clId="Web-{40196653-1CD2-4D3D-8A08-7CAE9D39BDBE}" dt="2022-03-22T16:11:50.262" v="98" actId="20577"/>
        <pc:sldMkLst>
          <pc:docMk/>
          <pc:sldMk cId="682145594" sldId="269"/>
        </pc:sldMkLst>
        <pc:spChg chg="mod">
          <ac:chgData name="Małecki Kamil" userId="S::kamil.malecki@student.wat.edu.pl::4a91b9de-8517-4f6e-bf5b-1d58edb192b9" providerId="AD" clId="Web-{40196653-1CD2-4D3D-8A08-7CAE9D39BDBE}" dt="2022-03-22T16:11:50.262" v="98" actId="20577"/>
          <ac:spMkLst>
            <pc:docMk/>
            <pc:sldMk cId="682145594" sldId="269"/>
            <ac:spMk id="33" creationId="{9052ED3C-4F97-484D-8902-1921BC8BF944}"/>
          </ac:spMkLst>
        </pc:spChg>
      </pc:sldChg>
    </pc:docChg>
  </pc:docChgLst>
  <pc:docChgLst>
    <pc:chgData name="Czernichowski Igor" userId="S::igor.czernichowski@student.wat.edu.pl::ee884317-39b2-405a-bcf8-47b6b2cf965d" providerId="AD" clId="Web-{864C8921-3108-4652-B147-149C4FD112D3}"/>
    <pc:docChg chg="modSld">
      <pc:chgData name="Czernichowski Igor" userId="S::igor.czernichowski@student.wat.edu.pl::ee884317-39b2-405a-bcf8-47b6b2cf965d" providerId="AD" clId="Web-{864C8921-3108-4652-B147-149C4FD112D3}" dt="2022-03-28T19:52:14.270" v="20" actId="1076"/>
      <pc:docMkLst>
        <pc:docMk/>
      </pc:docMkLst>
      <pc:sldChg chg="addSp delSp modSp">
        <pc:chgData name="Czernichowski Igor" userId="S::igor.czernichowski@student.wat.edu.pl::ee884317-39b2-405a-bcf8-47b6b2cf965d" providerId="AD" clId="Web-{864C8921-3108-4652-B147-149C4FD112D3}" dt="2022-03-28T19:51:19.691" v="11" actId="1076"/>
        <pc:sldMkLst>
          <pc:docMk/>
          <pc:sldMk cId="2230624281" sldId="298"/>
        </pc:sldMkLst>
        <pc:spChg chg="del">
          <ac:chgData name="Czernichowski Igor" userId="S::igor.czernichowski@student.wat.edu.pl::ee884317-39b2-405a-bcf8-47b6b2cf965d" providerId="AD" clId="Web-{864C8921-3108-4652-B147-149C4FD112D3}" dt="2022-03-28T19:50:35.689" v="0"/>
          <ac:spMkLst>
            <pc:docMk/>
            <pc:sldMk cId="2230624281" sldId="298"/>
            <ac:spMk id="3" creationId="{68B9E418-B9BD-A8BC-996A-2983611FA5C5}"/>
          </ac:spMkLst>
        </pc:spChg>
        <pc:picChg chg="add mod">
          <ac:chgData name="Czernichowski Igor" userId="S::igor.czernichowski@student.wat.edu.pl::ee884317-39b2-405a-bcf8-47b6b2cf965d" providerId="AD" clId="Web-{864C8921-3108-4652-B147-149C4FD112D3}" dt="2022-03-28T19:50:51.127" v="6" actId="14100"/>
          <ac:picMkLst>
            <pc:docMk/>
            <pc:sldMk cId="2230624281" sldId="298"/>
            <ac:picMk id="4" creationId="{212D170A-3351-2E11-A775-FA564D0592D8}"/>
          </ac:picMkLst>
        </pc:picChg>
        <pc:picChg chg="add mod">
          <ac:chgData name="Czernichowski Igor" userId="S::igor.czernichowski@student.wat.edu.pl::ee884317-39b2-405a-bcf8-47b6b2cf965d" providerId="AD" clId="Web-{864C8921-3108-4652-B147-149C4FD112D3}" dt="2022-03-28T19:51:19.691" v="11" actId="1076"/>
          <ac:picMkLst>
            <pc:docMk/>
            <pc:sldMk cId="2230624281" sldId="298"/>
            <ac:picMk id="5" creationId="{0C1EC497-FD6B-5314-F4AE-8B4FAF2FBB2F}"/>
          </ac:picMkLst>
        </pc:picChg>
      </pc:sldChg>
      <pc:sldChg chg="addSp delSp modSp">
        <pc:chgData name="Czernichowski Igor" userId="S::igor.czernichowski@student.wat.edu.pl::ee884317-39b2-405a-bcf8-47b6b2cf965d" providerId="AD" clId="Web-{864C8921-3108-4652-B147-149C4FD112D3}" dt="2022-03-28T19:52:14.270" v="20" actId="1076"/>
        <pc:sldMkLst>
          <pc:docMk/>
          <pc:sldMk cId="4179378370" sldId="300"/>
        </pc:sldMkLst>
        <pc:spChg chg="del">
          <ac:chgData name="Czernichowski Igor" userId="S::igor.czernichowski@student.wat.edu.pl::ee884317-39b2-405a-bcf8-47b6b2cf965d" providerId="AD" clId="Web-{864C8921-3108-4652-B147-149C4FD112D3}" dt="2022-03-28T19:51:46.722" v="12"/>
          <ac:spMkLst>
            <pc:docMk/>
            <pc:sldMk cId="4179378370" sldId="300"/>
            <ac:spMk id="3" creationId="{D2D8D955-5F47-EC2F-EE7C-EFA9EF3A8C6A}"/>
          </ac:spMkLst>
        </pc:spChg>
        <pc:picChg chg="add mod">
          <ac:chgData name="Czernichowski Igor" userId="S::igor.czernichowski@student.wat.edu.pl::ee884317-39b2-405a-bcf8-47b6b2cf965d" providerId="AD" clId="Web-{864C8921-3108-4652-B147-149C4FD112D3}" dt="2022-03-28T19:51:53.082" v="16" actId="1076"/>
          <ac:picMkLst>
            <pc:docMk/>
            <pc:sldMk cId="4179378370" sldId="300"/>
            <ac:picMk id="4" creationId="{6341886D-CFEF-20B0-639D-036AD28CEC4F}"/>
          </ac:picMkLst>
        </pc:picChg>
        <pc:picChg chg="add mod">
          <ac:chgData name="Czernichowski Igor" userId="S::igor.czernichowski@student.wat.edu.pl::ee884317-39b2-405a-bcf8-47b6b2cf965d" providerId="AD" clId="Web-{864C8921-3108-4652-B147-149C4FD112D3}" dt="2022-03-28T19:52:14.270" v="20" actId="1076"/>
          <ac:picMkLst>
            <pc:docMk/>
            <pc:sldMk cId="4179378370" sldId="300"/>
            <ac:picMk id="5" creationId="{B3549C36-87DF-F614-9758-6D549E3F8F12}"/>
          </ac:picMkLst>
        </pc:picChg>
      </pc:sldChg>
    </pc:docChg>
  </pc:docChgLst>
  <pc:docChgLst>
    <pc:chgData name="Podraska Szymon" userId="S::szymon.podraska@student.wat.edu.pl::0bb76bf9-94ef-4e39-8d4b-140ae221e1b5" providerId="AD" clId="Web-{7407A19D-7EDD-40FB-A2A9-96B24F8844E6}"/>
    <pc:docChg chg="modSld">
      <pc:chgData name="Podraska Szymon" userId="S::szymon.podraska@student.wat.edu.pl::0bb76bf9-94ef-4e39-8d4b-140ae221e1b5" providerId="AD" clId="Web-{7407A19D-7EDD-40FB-A2A9-96B24F8844E6}" dt="2022-03-22T20:05:43.516" v="182" actId="14100"/>
      <pc:docMkLst>
        <pc:docMk/>
      </pc:docMkLst>
      <pc:sldChg chg="addSp modSp">
        <pc:chgData name="Podraska Szymon" userId="S::szymon.podraska@student.wat.edu.pl::0bb76bf9-94ef-4e39-8d4b-140ae221e1b5" providerId="AD" clId="Web-{7407A19D-7EDD-40FB-A2A9-96B24F8844E6}" dt="2022-03-22T20:05:43.516" v="182" actId="14100"/>
        <pc:sldMkLst>
          <pc:docMk/>
          <pc:sldMk cId="218030180" sldId="279"/>
        </pc:sldMkLst>
        <pc:spChg chg="mod">
          <ac:chgData name="Podraska Szymon" userId="S::szymon.podraska@student.wat.edu.pl::0bb76bf9-94ef-4e39-8d4b-140ae221e1b5" providerId="AD" clId="Web-{7407A19D-7EDD-40FB-A2A9-96B24F8844E6}" dt="2022-03-22T20:04:10.592" v="104" actId="20577"/>
          <ac:spMkLst>
            <pc:docMk/>
            <pc:sldMk cId="218030180" sldId="279"/>
            <ac:spMk id="3" creationId="{A9520FBA-17D6-ED95-A5BE-B15467DE4BC7}"/>
          </ac:spMkLst>
        </pc:spChg>
        <pc:spChg chg="add mod">
          <ac:chgData name="Podraska Szymon" userId="S::szymon.podraska@student.wat.edu.pl::0bb76bf9-94ef-4e39-8d4b-140ae221e1b5" providerId="AD" clId="Web-{7407A19D-7EDD-40FB-A2A9-96B24F8844E6}" dt="2022-03-22T20:05:43.516" v="182" actId="14100"/>
          <ac:spMkLst>
            <pc:docMk/>
            <pc:sldMk cId="218030180" sldId="279"/>
            <ac:spMk id="4" creationId="{19925EB5-C412-A96E-93F0-6C9CDD6129AF}"/>
          </ac:spMkLst>
        </pc:spChg>
      </pc:sldChg>
    </pc:docChg>
  </pc:docChgLst>
  <pc:docChgLst>
    <pc:chgData name="Czernichowski Igor" userId="S::igor.czernichowski@student.wat.edu.pl::ee884317-39b2-405a-bcf8-47b6b2cf965d" providerId="AD" clId="Web-{B5078D77-DA2C-4E06-AEC4-B015DC157507}"/>
    <pc:docChg chg="modSld">
      <pc:chgData name="Czernichowski Igor" userId="S::igor.czernichowski@student.wat.edu.pl::ee884317-39b2-405a-bcf8-47b6b2cf965d" providerId="AD" clId="Web-{B5078D77-DA2C-4E06-AEC4-B015DC157507}" dt="2022-03-22T21:09:37.057" v="354" actId="20577"/>
      <pc:docMkLst>
        <pc:docMk/>
      </pc:docMkLst>
      <pc:sldChg chg="addSp delSp modSp">
        <pc:chgData name="Czernichowski Igor" userId="S::igor.czernichowski@student.wat.edu.pl::ee884317-39b2-405a-bcf8-47b6b2cf965d" providerId="AD" clId="Web-{B5078D77-DA2C-4E06-AEC4-B015DC157507}" dt="2022-03-22T21:08:40.555" v="346"/>
        <pc:sldMkLst>
          <pc:docMk/>
          <pc:sldMk cId="2605749815" sldId="259"/>
        </pc:sldMkLst>
        <pc:spChg chg="add del mod">
          <ac:chgData name="Czernichowski Igor" userId="S::igor.czernichowski@student.wat.edu.pl::ee884317-39b2-405a-bcf8-47b6b2cf965d" providerId="AD" clId="Web-{B5078D77-DA2C-4E06-AEC4-B015DC157507}" dt="2022-03-22T21:08:40.555" v="346"/>
          <ac:spMkLst>
            <pc:docMk/>
            <pc:sldMk cId="2605749815" sldId="259"/>
            <ac:spMk id="4" creationId="{891576FC-AB5D-9E6A-EDFA-65AD89857DBC}"/>
          </ac:spMkLst>
        </pc:spChg>
        <pc:spChg chg="add mod">
          <ac:chgData name="Czernichowski Igor" userId="S::igor.czernichowski@student.wat.edu.pl::ee884317-39b2-405a-bcf8-47b6b2cf965d" providerId="AD" clId="Web-{B5078D77-DA2C-4E06-AEC4-B015DC157507}" dt="2022-03-22T21:08:37.571" v="345" actId="20577"/>
          <ac:spMkLst>
            <pc:docMk/>
            <pc:sldMk cId="2605749815" sldId="259"/>
            <ac:spMk id="5" creationId="{8257051C-2312-209B-9BFD-AA7816BAD321}"/>
          </ac:spMkLst>
        </pc:spChg>
        <pc:spChg chg="del">
          <ac:chgData name="Czernichowski Igor" userId="S::igor.czernichowski@student.wat.edu.pl::ee884317-39b2-405a-bcf8-47b6b2cf965d" providerId="AD" clId="Web-{B5078D77-DA2C-4E06-AEC4-B015DC157507}" dt="2022-03-22T21:08:33.149" v="343"/>
          <ac:spMkLst>
            <pc:docMk/>
            <pc:sldMk cId="2605749815" sldId="259"/>
            <ac:spMk id="11" creationId="{40B9BD9D-86B4-0786-1B66-77C072A80D39}"/>
          </ac:spMkLst>
        </pc:spChg>
      </pc:sldChg>
      <pc:sldChg chg="modSp">
        <pc:chgData name="Czernichowski Igor" userId="S::igor.czernichowski@student.wat.edu.pl::ee884317-39b2-405a-bcf8-47b6b2cf965d" providerId="AD" clId="Web-{B5078D77-DA2C-4E06-AEC4-B015DC157507}" dt="2022-03-22T21:09:37.057" v="354" actId="20577"/>
        <pc:sldMkLst>
          <pc:docMk/>
          <pc:sldMk cId="3348802013" sldId="260"/>
        </pc:sldMkLst>
        <pc:spChg chg="mod">
          <ac:chgData name="Czernichowski Igor" userId="S::igor.czernichowski@student.wat.edu.pl::ee884317-39b2-405a-bcf8-47b6b2cf965d" providerId="AD" clId="Web-{B5078D77-DA2C-4E06-AEC4-B015DC157507}" dt="2022-03-22T21:09:37.057" v="354" actId="20577"/>
          <ac:spMkLst>
            <pc:docMk/>
            <pc:sldMk cId="3348802013" sldId="260"/>
            <ac:spMk id="8" creationId="{EAC27D14-693A-2B1F-A058-CCEE1E96CAF1}"/>
          </ac:spMkLst>
        </pc:spChg>
      </pc:sldChg>
      <pc:sldChg chg="delSp modSp">
        <pc:chgData name="Czernichowski Igor" userId="S::igor.czernichowski@student.wat.edu.pl::ee884317-39b2-405a-bcf8-47b6b2cf965d" providerId="AD" clId="Web-{B5078D77-DA2C-4E06-AEC4-B015DC157507}" dt="2022-03-22T21:08:04.773" v="342"/>
        <pc:sldMkLst>
          <pc:docMk/>
          <pc:sldMk cId="218030180" sldId="279"/>
        </pc:sldMkLst>
        <pc:spChg chg="del mod">
          <ac:chgData name="Czernichowski Igor" userId="S::igor.czernichowski@student.wat.edu.pl::ee884317-39b2-405a-bcf8-47b6b2cf965d" providerId="AD" clId="Web-{B5078D77-DA2C-4E06-AEC4-B015DC157507}" dt="2022-03-22T21:00:01.085" v="149"/>
          <ac:spMkLst>
            <pc:docMk/>
            <pc:sldMk cId="218030180" sldId="279"/>
            <ac:spMk id="4" creationId="{19925EB5-C412-A96E-93F0-6C9CDD6129AF}"/>
          </ac:spMkLst>
        </pc:spChg>
        <pc:spChg chg="del mod">
          <ac:chgData name="Czernichowski Igor" userId="S::igor.czernichowski@student.wat.edu.pl::ee884317-39b2-405a-bcf8-47b6b2cf965d" providerId="AD" clId="Web-{B5078D77-DA2C-4E06-AEC4-B015DC157507}" dt="2022-03-22T20:59:59.538" v="147"/>
          <ac:spMkLst>
            <pc:docMk/>
            <pc:sldMk cId="218030180" sldId="279"/>
            <ac:spMk id="5" creationId="{5780B8C0-714A-4E2B-979D-7BC3B5D10842}"/>
          </ac:spMkLst>
        </pc:spChg>
        <pc:spChg chg="del mod">
          <ac:chgData name="Czernichowski Igor" userId="S::igor.czernichowski@student.wat.edu.pl::ee884317-39b2-405a-bcf8-47b6b2cf965d" providerId="AD" clId="Web-{B5078D77-DA2C-4E06-AEC4-B015DC157507}" dt="2022-03-22T21:00:00.382" v="148"/>
          <ac:spMkLst>
            <pc:docMk/>
            <pc:sldMk cId="218030180" sldId="279"/>
            <ac:spMk id="6" creationId="{A92596EE-C4C8-4EB3-87FC-C09E26705805}"/>
          </ac:spMkLst>
        </pc:spChg>
        <pc:graphicFrameChg chg="mod modGraphic">
          <ac:chgData name="Czernichowski Igor" userId="S::igor.czernichowski@student.wat.edu.pl::ee884317-39b2-405a-bcf8-47b6b2cf965d" providerId="AD" clId="Web-{B5078D77-DA2C-4E06-AEC4-B015DC157507}" dt="2022-03-22T21:08:04.773" v="342"/>
          <ac:graphicFrameMkLst>
            <pc:docMk/>
            <pc:sldMk cId="218030180" sldId="279"/>
            <ac:graphicFrameMk id="12" creationId="{BC30B3C9-8250-45D4-B22B-C6CEFE5F82D3}"/>
          </ac:graphicFrameMkLst>
        </pc:graphicFrameChg>
      </pc:sldChg>
      <pc:sldChg chg="modSp">
        <pc:chgData name="Czernichowski Igor" userId="S::igor.czernichowski@student.wat.edu.pl::ee884317-39b2-405a-bcf8-47b6b2cf965d" providerId="AD" clId="Web-{B5078D77-DA2C-4E06-AEC4-B015DC157507}" dt="2022-03-22T21:06:46.005" v="323"/>
        <pc:sldMkLst>
          <pc:docMk/>
          <pc:sldMk cId="3216944531" sldId="283"/>
        </pc:sldMkLst>
        <pc:graphicFrameChg chg="mod modGraphic">
          <ac:chgData name="Czernichowski Igor" userId="S::igor.czernichowski@student.wat.edu.pl::ee884317-39b2-405a-bcf8-47b6b2cf965d" providerId="AD" clId="Web-{B5078D77-DA2C-4E06-AEC4-B015DC157507}" dt="2022-03-22T21:06:46.005" v="323"/>
          <ac:graphicFrameMkLst>
            <pc:docMk/>
            <pc:sldMk cId="3216944531" sldId="283"/>
            <ac:graphicFrameMk id="6" creationId="{60C2420F-9FDE-4939-5729-24C99705E85B}"/>
          </ac:graphicFrameMkLst>
        </pc:graphicFrameChg>
      </pc:sldChg>
    </pc:docChg>
  </pc:docChgLst>
  <pc:docChgLst>
    <pc:chgData name="Kończyk Jakub" userId="S::jakub.konczyk@student.wat.edu.pl::af041b55-d9e3-4be0-a074-11b873747811" providerId="AD" clId="Web-{97E7D3A6-EBCE-4445-B77F-DBD983E11230}"/>
    <pc:docChg chg="addSld delSld modSld sldOrd">
      <pc:chgData name="Kończyk Jakub" userId="S::jakub.konczyk@student.wat.edu.pl::af041b55-d9e3-4be0-a074-11b873747811" providerId="AD" clId="Web-{97E7D3A6-EBCE-4445-B77F-DBD983E11230}" dt="2022-03-22T21:08:35.921" v="363"/>
      <pc:docMkLst>
        <pc:docMk/>
      </pc:docMkLst>
      <pc:sldChg chg="modSp">
        <pc:chgData name="Kończyk Jakub" userId="S::jakub.konczyk@student.wat.edu.pl::af041b55-d9e3-4be0-a074-11b873747811" providerId="AD" clId="Web-{97E7D3A6-EBCE-4445-B77F-DBD983E11230}" dt="2022-03-22T20:43:00.639" v="285" actId="20577"/>
        <pc:sldMkLst>
          <pc:docMk/>
          <pc:sldMk cId="1102995281" sldId="257"/>
        </pc:sldMkLst>
        <pc:spChg chg="mod">
          <ac:chgData name="Kończyk Jakub" userId="S::jakub.konczyk@student.wat.edu.pl::af041b55-d9e3-4be0-a074-11b873747811" providerId="AD" clId="Web-{97E7D3A6-EBCE-4445-B77F-DBD983E11230}" dt="2022-03-22T20:43:00.639" v="285" actId="20577"/>
          <ac:spMkLst>
            <pc:docMk/>
            <pc:sldMk cId="1102995281" sldId="257"/>
            <ac:spMk id="8" creationId="{8A049FE5-B5E8-2219-DA39-358E6B29EC09}"/>
          </ac:spMkLst>
        </pc:spChg>
      </pc:sldChg>
      <pc:sldChg chg="modSp">
        <pc:chgData name="Kończyk Jakub" userId="S::jakub.konczyk@student.wat.edu.pl::af041b55-d9e3-4be0-a074-11b873747811" providerId="AD" clId="Web-{97E7D3A6-EBCE-4445-B77F-DBD983E11230}" dt="2022-03-22T20:42:02.450" v="267" actId="14100"/>
        <pc:sldMkLst>
          <pc:docMk/>
          <pc:sldMk cId="2736129756" sldId="258"/>
        </pc:sldMkLst>
        <pc:spChg chg="mod">
          <ac:chgData name="Kończyk Jakub" userId="S::jakub.konczyk@student.wat.edu.pl::af041b55-d9e3-4be0-a074-11b873747811" providerId="AD" clId="Web-{97E7D3A6-EBCE-4445-B77F-DBD983E11230}" dt="2022-03-22T20:42:02.450" v="267" actId="14100"/>
          <ac:spMkLst>
            <pc:docMk/>
            <pc:sldMk cId="2736129756" sldId="258"/>
            <ac:spMk id="17" creationId="{24EF7757-B694-BA76-87AE-FBAD61B4DCC4}"/>
          </ac:spMkLst>
        </pc:spChg>
      </pc:sldChg>
      <pc:sldChg chg="modSp">
        <pc:chgData name="Kończyk Jakub" userId="S::jakub.konczyk@student.wat.edu.pl::af041b55-d9e3-4be0-a074-11b873747811" providerId="AD" clId="Web-{97E7D3A6-EBCE-4445-B77F-DBD983E11230}" dt="2022-03-22T20:42:31.482" v="277" actId="20577"/>
        <pc:sldMkLst>
          <pc:docMk/>
          <pc:sldMk cId="2605749815" sldId="259"/>
        </pc:sldMkLst>
        <pc:spChg chg="mod">
          <ac:chgData name="Kończyk Jakub" userId="S::jakub.konczyk@student.wat.edu.pl::af041b55-d9e3-4be0-a074-11b873747811" providerId="AD" clId="Web-{97E7D3A6-EBCE-4445-B77F-DBD983E11230}" dt="2022-03-22T20:42:31.482" v="277" actId="20577"/>
          <ac:spMkLst>
            <pc:docMk/>
            <pc:sldMk cId="2605749815" sldId="259"/>
            <ac:spMk id="11" creationId="{40B9BD9D-86B4-0786-1B66-77C072A80D39}"/>
          </ac:spMkLst>
        </pc:spChg>
      </pc:sldChg>
      <pc:sldChg chg="modSp">
        <pc:chgData name="Kończyk Jakub" userId="S::jakub.konczyk@student.wat.edu.pl::af041b55-d9e3-4be0-a074-11b873747811" providerId="AD" clId="Web-{97E7D3A6-EBCE-4445-B77F-DBD983E11230}" dt="2022-03-22T20:42:54.123" v="283" actId="20577"/>
        <pc:sldMkLst>
          <pc:docMk/>
          <pc:sldMk cId="3348802013" sldId="260"/>
        </pc:sldMkLst>
        <pc:spChg chg="mod">
          <ac:chgData name="Kończyk Jakub" userId="S::jakub.konczyk@student.wat.edu.pl::af041b55-d9e3-4be0-a074-11b873747811" providerId="AD" clId="Web-{97E7D3A6-EBCE-4445-B77F-DBD983E11230}" dt="2022-03-22T20:42:54.123" v="283" actId="20577"/>
          <ac:spMkLst>
            <pc:docMk/>
            <pc:sldMk cId="3348802013" sldId="260"/>
            <ac:spMk id="8" creationId="{EAC27D14-693A-2B1F-A058-CCEE1E96CAF1}"/>
          </ac:spMkLst>
        </pc:spChg>
      </pc:sldChg>
      <pc:sldChg chg="modSp">
        <pc:chgData name="Kończyk Jakub" userId="S::jakub.konczyk@student.wat.edu.pl::af041b55-d9e3-4be0-a074-11b873747811" providerId="AD" clId="Web-{97E7D3A6-EBCE-4445-B77F-DBD983E11230}" dt="2022-03-22T20:41:31.684" v="262" actId="20577"/>
        <pc:sldMkLst>
          <pc:docMk/>
          <pc:sldMk cId="1956365043" sldId="262"/>
        </pc:sldMkLst>
        <pc:spChg chg="mod">
          <ac:chgData name="Kończyk Jakub" userId="S::jakub.konczyk@student.wat.edu.pl::af041b55-d9e3-4be0-a074-11b873747811" providerId="AD" clId="Web-{97E7D3A6-EBCE-4445-B77F-DBD983E11230}" dt="2022-03-22T20:41:31.684" v="262" actId="20577"/>
          <ac:spMkLst>
            <pc:docMk/>
            <pc:sldMk cId="1956365043" sldId="262"/>
            <ac:spMk id="3" creationId="{9FCBC126-B508-4F8F-866C-A77605EAB3A4}"/>
          </ac:spMkLst>
        </pc:spChg>
      </pc:sldChg>
      <pc:sldChg chg="modSp">
        <pc:chgData name="Kończyk Jakub" userId="S::jakub.konczyk@student.wat.edu.pl::af041b55-d9e3-4be0-a074-11b873747811" providerId="AD" clId="Web-{97E7D3A6-EBCE-4445-B77F-DBD983E11230}" dt="2022-03-22T20:41:25.121" v="260" actId="20577"/>
        <pc:sldMkLst>
          <pc:docMk/>
          <pc:sldMk cId="1660539273" sldId="263"/>
        </pc:sldMkLst>
        <pc:spChg chg="mod">
          <ac:chgData name="Kończyk Jakub" userId="S::jakub.konczyk@student.wat.edu.pl::af041b55-d9e3-4be0-a074-11b873747811" providerId="AD" clId="Web-{97E7D3A6-EBCE-4445-B77F-DBD983E11230}" dt="2022-03-22T20:41:25.121" v="260" actId="20577"/>
          <ac:spMkLst>
            <pc:docMk/>
            <pc:sldMk cId="1660539273" sldId="263"/>
            <ac:spMk id="33" creationId="{9052ED3C-4F97-484D-8902-1921BC8BF944}"/>
          </ac:spMkLst>
        </pc:spChg>
      </pc:sldChg>
      <pc:sldChg chg="modSp">
        <pc:chgData name="Kończyk Jakub" userId="S::jakub.konczyk@student.wat.edu.pl::af041b55-d9e3-4be0-a074-11b873747811" providerId="AD" clId="Web-{97E7D3A6-EBCE-4445-B77F-DBD983E11230}" dt="2022-03-22T20:41:42.325" v="264" actId="20577"/>
        <pc:sldMkLst>
          <pc:docMk/>
          <pc:sldMk cId="3996501776" sldId="264"/>
        </pc:sldMkLst>
        <pc:spChg chg="mod">
          <ac:chgData name="Kończyk Jakub" userId="S::jakub.konczyk@student.wat.edu.pl::af041b55-d9e3-4be0-a074-11b873747811" providerId="AD" clId="Web-{97E7D3A6-EBCE-4445-B77F-DBD983E11230}" dt="2022-03-22T20:41:42.325" v="264" actId="20577"/>
          <ac:spMkLst>
            <pc:docMk/>
            <pc:sldMk cId="3996501776" sldId="264"/>
            <ac:spMk id="3" creationId="{A2C914D1-CB38-44DD-90BA-C1D162AB9EE7}"/>
          </ac:spMkLst>
        </pc:spChg>
      </pc:sldChg>
      <pc:sldChg chg="modSp">
        <pc:chgData name="Kończyk Jakub" userId="S::jakub.konczyk@student.wat.edu.pl::af041b55-d9e3-4be0-a074-11b873747811" providerId="AD" clId="Web-{97E7D3A6-EBCE-4445-B77F-DBD983E11230}" dt="2022-03-22T20:43:08.889" v="287" actId="20577"/>
        <pc:sldMkLst>
          <pc:docMk/>
          <pc:sldMk cId="451922791" sldId="265"/>
        </pc:sldMkLst>
        <pc:spChg chg="mod">
          <ac:chgData name="Kończyk Jakub" userId="S::jakub.konczyk@student.wat.edu.pl::af041b55-d9e3-4be0-a074-11b873747811" providerId="AD" clId="Web-{97E7D3A6-EBCE-4445-B77F-DBD983E11230}" dt="2022-03-22T20:43:08.889" v="287" actId="20577"/>
          <ac:spMkLst>
            <pc:docMk/>
            <pc:sldMk cId="451922791" sldId="265"/>
            <ac:spMk id="33" creationId="{9052ED3C-4F97-484D-8902-1921BC8BF944}"/>
          </ac:spMkLst>
        </pc:spChg>
      </pc:sldChg>
      <pc:sldChg chg="modSp">
        <pc:chgData name="Kończyk Jakub" userId="S::jakub.konczyk@student.wat.edu.pl::af041b55-d9e3-4be0-a074-11b873747811" providerId="AD" clId="Web-{97E7D3A6-EBCE-4445-B77F-DBD983E11230}" dt="2022-03-22T20:43:22.374" v="291" actId="20577"/>
        <pc:sldMkLst>
          <pc:docMk/>
          <pc:sldMk cId="3064192677" sldId="267"/>
        </pc:sldMkLst>
        <pc:spChg chg="mod">
          <ac:chgData name="Kończyk Jakub" userId="S::jakub.konczyk@student.wat.edu.pl::af041b55-d9e3-4be0-a074-11b873747811" providerId="AD" clId="Web-{97E7D3A6-EBCE-4445-B77F-DBD983E11230}" dt="2022-03-22T20:43:22.374" v="291" actId="20577"/>
          <ac:spMkLst>
            <pc:docMk/>
            <pc:sldMk cId="3064192677" sldId="267"/>
            <ac:spMk id="8" creationId="{8A049FE5-B5E8-2219-DA39-358E6B29EC09}"/>
          </ac:spMkLst>
        </pc:spChg>
      </pc:sldChg>
      <pc:sldChg chg="modSp">
        <pc:chgData name="Kończyk Jakub" userId="S::jakub.konczyk@student.wat.edu.pl::af041b55-d9e3-4be0-a074-11b873747811" providerId="AD" clId="Web-{97E7D3A6-EBCE-4445-B77F-DBD983E11230}" dt="2022-03-22T20:43:29.671" v="293" actId="20577"/>
        <pc:sldMkLst>
          <pc:docMk/>
          <pc:sldMk cId="2964728327" sldId="268"/>
        </pc:sldMkLst>
        <pc:spChg chg="mod">
          <ac:chgData name="Kończyk Jakub" userId="S::jakub.konczyk@student.wat.edu.pl::af041b55-d9e3-4be0-a074-11b873747811" providerId="AD" clId="Web-{97E7D3A6-EBCE-4445-B77F-DBD983E11230}" dt="2022-03-22T20:43:29.671" v="293" actId="20577"/>
          <ac:spMkLst>
            <pc:docMk/>
            <pc:sldMk cId="2964728327" sldId="268"/>
            <ac:spMk id="8" creationId="{8A049FE5-B5E8-2219-DA39-358E6B29EC09}"/>
          </ac:spMkLst>
        </pc:spChg>
      </pc:sldChg>
      <pc:sldChg chg="modSp">
        <pc:chgData name="Kończyk Jakub" userId="S::jakub.konczyk@student.wat.edu.pl::af041b55-d9e3-4be0-a074-11b873747811" providerId="AD" clId="Web-{97E7D3A6-EBCE-4445-B77F-DBD983E11230}" dt="2022-03-22T20:43:44.436" v="295" actId="20577"/>
        <pc:sldMkLst>
          <pc:docMk/>
          <pc:sldMk cId="682145594" sldId="269"/>
        </pc:sldMkLst>
        <pc:spChg chg="mod">
          <ac:chgData name="Kończyk Jakub" userId="S::jakub.konczyk@student.wat.edu.pl::af041b55-d9e3-4be0-a074-11b873747811" providerId="AD" clId="Web-{97E7D3A6-EBCE-4445-B77F-DBD983E11230}" dt="2022-03-22T20:39:35.541" v="244" actId="1076"/>
          <ac:spMkLst>
            <pc:docMk/>
            <pc:sldMk cId="682145594" sldId="269"/>
            <ac:spMk id="2" creationId="{252A8A5C-556E-4778-BE4C-9F36EC582539}"/>
          </ac:spMkLst>
        </pc:spChg>
        <pc:spChg chg="mod">
          <ac:chgData name="Kończyk Jakub" userId="S::jakub.konczyk@student.wat.edu.pl::af041b55-d9e3-4be0-a074-11b873747811" providerId="AD" clId="Web-{97E7D3A6-EBCE-4445-B77F-DBD983E11230}" dt="2022-03-22T20:43:44.436" v="295" actId="20577"/>
          <ac:spMkLst>
            <pc:docMk/>
            <pc:sldMk cId="682145594" sldId="269"/>
            <ac:spMk id="33" creationId="{9052ED3C-4F97-484D-8902-1921BC8BF944}"/>
          </ac:spMkLst>
        </pc:spChg>
      </pc:sldChg>
      <pc:sldChg chg="modSp">
        <pc:chgData name="Kończyk Jakub" userId="S::jakub.konczyk@student.wat.edu.pl::af041b55-d9e3-4be0-a074-11b873747811" providerId="AD" clId="Web-{97E7D3A6-EBCE-4445-B77F-DBD983E11230}" dt="2022-03-22T20:40:37.074" v="254" actId="20577"/>
        <pc:sldMkLst>
          <pc:docMk/>
          <pc:sldMk cId="3942829022" sldId="270"/>
        </pc:sldMkLst>
        <pc:spChg chg="mod">
          <ac:chgData name="Kończyk Jakub" userId="S::jakub.konczyk@student.wat.edu.pl::af041b55-d9e3-4be0-a074-11b873747811" providerId="AD" clId="Web-{97E7D3A6-EBCE-4445-B77F-DBD983E11230}" dt="2022-03-22T20:40:37.074" v="254" actId="20577"/>
          <ac:spMkLst>
            <pc:docMk/>
            <pc:sldMk cId="3942829022" sldId="270"/>
            <ac:spMk id="8" creationId="{8A049FE5-B5E8-2219-DA39-358E6B29EC09}"/>
          </ac:spMkLst>
        </pc:spChg>
      </pc:sldChg>
      <pc:sldChg chg="modSp">
        <pc:chgData name="Kończyk Jakub" userId="S::jakub.konczyk@student.wat.edu.pl::af041b55-d9e3-4be0-a074-11b873747811" providerId="AD" clId="Web-{97E7D3A6-EBCE-4445-B77F-DBD983E11230}" dt="2022-03-22T20:40:46.105" v="256" actId="20577"/>
        <pc:sldMkLst>
          <pc:docMk/>
          <pc:sldMk cId="2839506993" sldId="271"/>
        </pc:sldMkLst>
        <pc:spChg chg="mod">
          <ac:chgData name="Kończyk Jakub" userId="S::jakub.konczyk@student.wat.edu.pl::af041b55-d9e3-4be0-a074-11b873747811" providerId="AD" clId="Web-{97E7D3A6-EBCE-4445-B77F-DBD983E11230}" dt="2022-03-22T20:40:46.105" v="256" actId="20577"/>
          <ac:spMkLst>
            <pc:docMk/>
            <pc:sldMk cId="2839506993" sldId="271"/>
            <ac:spMk id="8" creationId="{8A049FE5-B5E8-2219-DA39-358E6B29EC09}"/>
          </ac:spMkLst>
        </pc:spChg>
      </pc:sldChg>
      <pc:sldChg chg="modSp">
        <pc:chgData name="Kończyk Jakub" userId="S::jakub.konczyk@student.wat.edu.pl::af041b55-d9e3-4be0-a074-11b873747811" providerId="AD" clId="Web-{97E7D3A6-EBCE-4445-B77F-DBD983E11230}" dt="2022-03-22T20:51:26.434" v="325" actId="20577"/>
        <pc:sldMkLst>
          <pc:docMk/>
          <pc:sldMk cId="2149845554" sldId="272"/>
        </pc:sldMkLst>
        <pc:spChg chg="mod">
          <ac:chgData name="Kończyk Jakub" userId="S::jakub.konczyk@student.wat.edu.pl::af041b55-d9e3-4be0-a074-11b873747811" providerId="AD" clId="Web-{97E7D3A6-EBCE-4445-B77F-DBD983E11230}" dt="2022-03-22T20:51:26.434" v="325" actId="20577"/>
          <ac:spMkLst>
            <pc:docMk/>
            <pc:sldMk cId="2149845554" sldId="272"/>
            <ac:spMk id="33" creationId="{9052ED3C-4F97-484D-8902-1921BC8BF944}"/>
          </ac:spMkLst>
        </pc:spChg>
      </pc:sldChg>
      <pc:sldChg chg="modSp">
        <pc:chgData name="Kończyk Jakub" userId="S::jakub.konczyk@student.wat.edu.pl::af041b55-d9e3-4be0-a074-11b873747811" providerId="AD" clId="Web-{97E7D3A6-EBCE-4445-B77F-DBD983E11230}" dt="2022-03-22T20:51:24.605" v="323" actId="20577"/>
        <pc:sldMkLst>
          <pc:docMk/>
          <pc:sldMk cId="3735652232" sldId="273"/>
        </pc:sldMkLst>
        <pc:spChg chg="mod">
          <ac:chgData name="Kończyk Jakub" userId="S::jakub.konczyk@student.wat.edu.pl::af041b55-d9e3-4be0-a074-11b873747811" providerId="AD" clId="Web-{97E7D3A6-EBCE-4445-B77F-DBD983E11230}" dt="2022-03-22T20:51:24.605" v="323" actId="20577"/>
          <ac:spMkLst>
            <pc:docMk/>
            <pc:sldMk cId="3735652232" sldId="273"/>
            <ac:spMk id="33" creationId="{9052ED3C-4F97-484D-8902-1921BC8BF944}"/>
          </ac:spMkLst>
        </pc:spChg>
      </pc:sldChg>
      <pc:sldChg chg="modSp">
        <pc:chgData name="Kończyk Jakub" userId="S::jakub.konczyk@student.wat.edu.pl::af041b55-d9e3-4be0-a074-11b873747811" providerId="AD" clId="Web-{97E7D3A6-EBCE-4445-B77F-DBD983E11230}" dt="2022-03-22T20:44:28.969" v="303" actId="20577"/>
        <pc:sldMkLst>
          <pc:docMk/>
          <pc:sldMk cId="2537835194" sldId="274"/>
        </pc:sldMkLst>
        <pc:spChg chg="mod">
          <ac:chgData name="Kończyk Jakub" userId="S::jakub.konczyk@student.wat.edu.pl::af041b55-d9e3-4be0-a074-11b873747811" providerId="AD" clId="Web-{97E7D3A6-EBCE-4445-B77F-DBD983E11230}" dt="2022-03-22T20:44:28.969" v="303" actId="20577"/>
          <ac:spMkLst>
            <pc:docMk/>
            <pc:sldMk cId="2537835194" sldId="274"/>
            <ac:spMk id="8" creationId="{8A049FE5-B5E8-2219-DA39-358E6B29EC09}"/>
          </ac:spMkLst>
        </pc:spChg>
      </pc:sldChg>
      <pc:sldChg chg="modSp">
        <pc:chgData name="Kończyk Jakub" userId="S::jakub.konczyk@student.wat.edu.pl::af041b55-d9e3-4be0-a074-11b873747811" providerId="AD" clId="Web-{97E7D3A6-EBCE-4445-B77F-DBD983E11230}" dt="2022-03-22T20:44:36.094" v="305" actId="20577"/>
        <pc:sldMkLst>
          <pc:docMk/>
          <pc:sldMk cId="2126476583" sldId="275"/>
        </pc:sldMkLst>
        <pc:spChg chg="mod">
          <ac:chgData name="Kończyk Jakub" userId="S::jakub.konczyk@student.wat.edu.pl::af041b55-d9e3-4be0-a074-11b873747811" providerId="AD" clId="Web-{97E7D3A6-EBCE-4445-B77F-DBD983E11230}" dt="2022-03-22T20:44:36.094" v="305" actId="20577"/>
          <ac:spMkLst>
            <pc:docMk/>
            <pc:sldMk cId="2126476583" sldId="275"/>
            <ac:spMk id="8" creationId="{8A049FE5-B5E8-2219-DA39-358E6B29EC09}"/>
          </ac:spMkLst>
        </pc:spChg>
      </pc:sldChg>
      <pc:sldChg chg="modSp">
        <pc:chgData name="Kończyk Jakub" userId="S::jakub.konczyk@student.wat.edu.pl::af041b55-d9e3-4be0-a074-11b873747811" providerId="AD" clId="Web-{97E7D3A6-EBCE-4445-B77F-DBD983E11230}" dt="2022-03-22T20:44:44.484" v="307" actId="20577"/>
        <pc:sldMkLst>
          <pc:docMk/>
          <pc:sldMk cId="3148961193" sldId="276"/>
        </pc:sldMkLst>
        <pc:spChg chg="mod">
          <ac:chgData name="Kończyk Jakub" userId="S::jakub.konczyk@student.wat.edu.pl::af041b55-d9e3-4be0-a074-11b873747811" providerId="AD" clId="Web-{97E7D3A6-EBCE-4445-B77F-DBD983E11230}" dt="2022-03-22T20:44:44.484" v="307" actId="20577"/>
          <ac:spMkLst>
            <pc:docMk/>
            <pc:sldMk cId="3148961193" sldId="276"/>
            <ac:spMk id="8" creationId="{8A049FE5-B5E8-2219-DA39-358E6B29EC09}"/>
          </ac:spMkLst>
        </pc:spChg>
      </pc:sldChg>
      <pc:sldChg chg="modSp">
        <pc:chgData name="Kończyk Jakub" userId="S::jakub.konczyk@student.wat.edu.pl::af041b55-d9e3-4be0-a074-11b873747811" providerId="AD" clId="Web-{97E7D3A6-EBCE-4445-B77F-DBD983E11230}" dt="2022-03-22T21:08:18.999" v="362"/>
        <pc:sldMkLst>
          <pc:docMk/>
          <pc:sldMk cId="218030180" sldId="279"/>
        </pc:sldMkLst>
        <pc:graphicFrameChg chg="modGraphic">
          <ac:chgData name="Kończyk Jakub" userId="S::jakub.konczyk@student.wat.edu.pl::af041b55-d9e3-4be0-a074-11b873747811" providerId="AD" clId="Web-{97E7D3A6-EBCE-4445-B77F-DBD983E11230}" dt="2022-03-22T21:08:18.999" v="362"/>
          <ac:graphicFrameMkLst>
            <pc:docMk/>
            <pc:sldMk cId="218030180" sldId="279"/>
            <ac:graphicFrameMk id="12" creationId="{BC30B3C9-8250-45D4-B22B-C6CEFE5F82D3}"/>
          </ac:graphicFrameMkLst>
        </pc:graphicFrameChg>
      </pc:sldChg>
      <pc:sldChg chg="modSp">
        <pc:chgData name="Kończyk Jakub" userId="S::jakub.konczyk@student.wat.edu.pl::af041b55-d9e3-4be0-a074-11b873747811" providerId="AD" clId="Web-{97E7D3A6-EBCE-4445-B77F-DBD983E11230}" dt="2022-03-22T21:08:35.921" v="363"/>
        <pc:sldMkLst>
          <pc:docMk/>
          <pc:sldMk cId="528430301" sldId="281"/>
        </pc:sldMkLst>
        <pc:graphicFrameChg chg="modGraphic">
          <ac:chgData name="Kończyk Jakub" userId="S::jakub.konczyk@student.wat.edu.pl::af041b55-d9e3-4be0-a074-11b873747811" providerId="AD" clId="Web-{97E7D3A6-EBCE-4445-B77F-DBD983E11230}" dt="2022-03-22T21:08:35.921" v="363"/>
          <ac:graphicFrameMkLst>
            <pc:docMk/>
            <pc:sldMk cId="528430301" sldId="281"/>
            <ac:graphicFrameMk id="6" creationId="{60C2420F-9FDE-4939-5729-24C99705E85B}"/>
          </ac:graphicFrameMkLst>
        </pc:graphicFrameChg>
      </pc:sldChg>
      <pc:sldChg chg="addSp delSp modSp del">
        <pc:chgData name="Kończyk Jakub" userId="S::jakub.konczyk@student.wat.edu.pl::af041b55-d9e3-4be0-a074-11b873747811" providerId="AD" clId="Web-{97E7D3A6-EBCE-4445-B77F-DBD983E11230}" dt="2022-03-22T20:38:41.197" v="234"/>
        <pc:sldMkLst>
          <pc:docMk/>
          <pc:sldMk cId="1930240845" sldId="282"/>
        </pc:sldMkLst>
        <pc:spChg chg="mod">
          <ac:chgData name="Kończyk Jakub" userId="S::jakub.konczyk@student.wat.edu.pl::af041b55-d9e3-4be0-a074-11b873747811" providerId="AD" clId="Web-{97E7D3A6-EBCE-4445-B77F-DBD983E11230}" dt="2022-03-22T20:37:25.008" v="224"/>
          <ac:spMkLst>
            <pc:docMk/>
            <pc:sldMk cId="1930240845" sldId="282"/>
            <ac:spMk id="2" creationId="{C6B0848E-3DF1-E7F9-3E4D-7257952BD786}"/>
          </ac:spMkLst>
        </pc:spChg>
        <pc:spChg chg="mod">
          <ac:chgData name="Kończyk Jakub" userId="S::jakub.konczyk@student.wat.edu.pl::af041b55-d9e3-4be0-a074-11b873747811" providerId="AD" clId="Web-{97E7D3A6-EBCE-4445-B77F-DBD983E11230}" dt="2022-03-22T20:18:12.121" v="219" actId="20577"/>
          <ac:spMkLst>
            <pc:docMk/>
            <pc:sldMk cId="1930240845" sldId="282"/>
            <ac:spMk id="3" creationId="{3B69E194-473B-C023-439C-7FF7D1A4C1FA}"/>
          </ac:spMkLst>
        </pc:spChg>
        <pc:spChg chg="del">
          <ac:chgData name="Kończyk Jakub" userId="S::jakub.konczyk@student.wat.edu.pl::af041b55-d9e3-4be0-a074-11b873747811" providerId="AD" clId="Web-{97E7D3A6-EBCE-4445-B77F-DBD983E11230}" dt="2022-03-22T20:37:17.758" v="223"/>
          <ac:spMkLst>
            <pc:docMk/>
            <pc:sldMk cId="1930240845" sldId="282"/>
            <ac:spMk id="10" creationId="{955A2079-FA98-4876-80F0-72364A7D2EA4}"/>
          </ac:spMkLst>
        </pc:spChg>
        <pc:spChg chg="add del">
          <ac:chgData name="Kończyk Jakub" userId="S::jakub.konczyk@student.wat.edu.pl::af041b55-d9e3-4be0-a074-11b873747811" providerId="AD" clId="Web-{97E7D3A6-EBCE-4445-B77F-DBD983E11230}" dt="2022-03-22T20:37:25.008" v="224"/>
          <ac:spMkLst>
            <pc:docMk/>
            <pc:sldMk cId="1930240845" sldId="282"/>
            <ac:spMk id="15" creationId="{2C61293E-6EBE-43EF-A52C-9BEBFD7679D4}"/>
          </ac:spMkLst>
        </pc:spChg>
        <pc:spChg chg="add del">
          <ac:chgData name="Kończyk Jakub" userId="S::jakub.konczyk@student.wat.edu.pl::af041b55-d9e3-4be0-a074-11b873747811" providerId="AD" clId="Web-{97E7D3A6-EBCE-4445-B77F-DBD983E11230}" dt="2022-03-22T20:37:25.008" v="224"/>
          <ac:spMkLst>
            <pc:docMk/>
            <pc:sldMk cId="1930240845" sldId="282"/>
            <ac:spMk id="17" creationId="{3FCFB1DE-0B7E-48CC-BA90-B2AB0889F9D6}"/>
          </ac:spMkLst>
        </pc:spChg>
        <pc:spChg chg="add">
          <ac:chgData name="Kończyk Jakub" userId="S::jakub.konczyk@student.wat.edu.pl::af041b55-d9e3-4be0-a074-11b873747811" providerId="AD" clId="Web-{97E7D3A6-EBCE-4445-B77F-DBD983E11230}" dt="2022-03-22T20:37:25.008" v="224"/>
          <ac:spMkLst>
            <pc:docMk/>
            <pc:sldMk cId="1930240845" sldId="282"/>
            <ac:spMk id="22" creationId="{2E442304-DDBD-4F7B-8017-36BCC863FB40}"/>
          </ac:spMkLst>
        </pc:spChg>
        <pc:spChg chg="add">
          <ac:chgData name="Kończyk Jakub" userId="S::jakub.konczyk@student.wat.edu.pl::af041b55-d9e3-4be0-a074-11b873747811" providerId="AD" clId="Web-{97E7D3A6-EBCE-4445-B77F-DBD983E11230}" dt="2022-03-22T20:37:25.008" v="224"/>
          <ac:spMkLst>
            <pc:docMk/>
            <pc:sldMk cId="1930240845" sldId="282"/>
            <ac:spMk id="24" creationId="{5E107275-3853-46FD-A241-DE4355A42675}"/>
          </ac:spMkLst>
        </pc:spChg>
        <pc:graphicFrameChg chg="mod modGraphic">
          <ac:chgData name="Kończyk Jakub" userId="S::jakub.konczyk@student.wat.edu.pl::af041b55-d9e3-4be0-a074-11b873747811" providerId="AD" clId="Web-{97E7D3A6-EBCE-4445-B77F-DBD983E11230}" dt="2022-03-22T20:37:25.008" v="224"/>
          <ac:graphicFrameMkLst>
            <pc:docMk/>
            <pc:sldMk cId="1930240845" sldId="282"/>
            <ac:graphicFrameMk id="5" creationId="{F795401D-3A32-1020-FBAA-33890184493B}"/>
          </ac:graphicFrameMkLst>
        </pc:graphicFrameChg>
      </pc:sldChg>
      <pc:sldChg chg="modSp">
        <pc:chgData name="Kończyk Jakub" userId="S::jakub.konczyk@student.wat.edu.pl::af041b55-d9e3-4be0-a074-11b873747811" providerId="AD" clId="Web-{97E7D3A6-EBCE-4445-B77F-DBD983E11230}" dt="2022-03-22T21:07:01.013" v="361"/>
        <pc:sldMkLst>
          <pc:docMk/>
          <pc:sldMk cId="3216944531" sldId="283"/>
        </pc:sldMkLst>
        <pc:graphicFrameChg chg="mod modGraphic">
          <ac:chgData name="Kończyk Jakub" userId="S::jakub.konczyk@student.wat.edu.pl::af041b55-d9e3-4be0-a074-11b873747811" providerId="AD" clId="Web-{97E7D3A6-EBCE-4445-B77F-DBD983E11230}" dt="2022-03-22T21:07:01.013" v="361"/>
          <ac:graphicFrameMkLst>
            <pc:docMk/>
            <pc:sldMk cId="3216944531" sldId="283"/>
            <ac:graphicFrameMk id="6" creationId="{60C2420F-9FDE-4939-5729-24C99705E85B}"/>
          </ac:graphicFrameMkLst>
        </pc:graphicFrameChg>
      </pc:sldChg>
      <pc:sldChg chg="addSp delSp modSp add mod replId setBg">
        <pc:chgData name="Kończyk Jakub" userId="S::jakub.konczyk@student.wat.edu.pl::af041b55-d9e3-4be0-a074-11b873747811" providerId="AD" clId="Web-{97E7D3A6-EBCE-4445-B77F-DBD983E11230}" dt="2022-03-22T20:41:08.637" v="258" actId="20577"/>
        <pc:sldMkLst>
          <pc:docMk/>
          <pc:sldMk cId="936615442" sldId="284"/>
        </pc:sldMkLst>
        <pc:spChg chg="mod">
          <ac:chgData name="Kończyk Jakub" userId="S::jakub.konczyk@student.wat.edu.pl::af041b55-d9e3-4be0-a074-11b873747811" providerId="AD" clId="Web-{97E7D3A6-EBCE-4445-B77F-DBD983E11230}" dt="2022-03-22T20:36:19.725" v="222"/>
          <ac:spMkLst>
            <pc:docMk/>
            <pc:sldMk cId="936615442" sldId="284"/>
            <ac:spMk id="2" creationId="{C6B0848E-3DF1-E7F9-3E4D-7257952BD786}"/>
          </ac:spMkLst>
        </pc:spChg>
        <pc:spChg chg="add del mod">
          <ac:chgData name="Kończyk Jakub" userId="S::jakub.konczyk@student.wat.edu.pl::af041b55-d9e3-4be0-a074-11b873747811" providerId="AD" clId="Web-{97E7D3A6-EBCE-4445-B77F-DBD983E11230}" dt="2022-03-22T20:36:19.725" v="222"/>
          <ac:spMkLst>
            <pc:docMk/>
            <pc:sldMk cId="936615442" sldId="284"/>
            <ac:spMk id="3" creationId="{3B69E194-473B-C023-439C-7FF7D1A4C1FA}"/>
          </ac:spMkLst>
        </pc:spChg>
        <pc:spChg chg="add">
          <ac:chgData name="Kończyk Jakub" userId="S::jakub.konczyk@student.wat.edu.pl::af041b55-d9e3-4be0-a074-11b873747811" providerId="AD" clId="Web-{97E7D3A6-EBCE-4445-B77F-DBD983E11230}" dt="2022-03-22T20:36:19.725" v="222"/>
          <ac:spMkLst>
            <pc:docMk/>
            <pc:sldMk cId="936615442" sldId="284"/>
            <ac:spMk id="8" creationId="{777A147A-9ED8-46B4-8660-1B3C2AA880B5}"/>
          </ac:spMkLst>
        </pc:spChg>
        <pc:spChg chg="add del">
          <ac:chgData name="Kończyk Jakub" userId="S::jakub.konczyk@student.wat.edu.pl::af041b55-d9e3-4be0-a074-11b873747811" providerId="AD" clId="Web-{97E7D3A6-EBCE-4445-B77F-DBD983E11230}" dt="2022-03-22T20:36:19.725" v="221"/>
          <ac:spMkLst>
            <pc:docMk/>
            <pc:sldMk cId="936615442" sldId="284"/>
            <ac:spMk id="9" creationId="{2E442304-DDBD-4F7B-8017-36BCC863FB40}"/>
          </ac:spMkLst>
        </pc:spChg>
        <pc:spChg chg="add">
          <ac:chgData name="Kończyk Jakub" userId="S::jakub.konczyk@student.wat.edu.pl::af041b55-d9e3-4be0-a074-11b873747811" providerId="AD" clId="Web-{97E7D3A6-EBCE-4445-B77F-DBD983E11230}" dt="2022-03-22T20:36:19.725" v="222"/>
          <ac:spMkLst>
            <pc:docMk/>
            <pc:sldMk cId="936615442" sldId="284"/>
            <ac:spMk id="10" creationId="{5D6C15A0-C087-4593-8414-2B4EC1CDC3DE}"/>
          </ac:spMkLst>
        </pc:spChg>
        <pc:spChg chg="add del">
          <ac:chgData name="Kończyk Jakub" userId="S::jakub.konczyk@student.wat.edu.pl::af041b55-d9e3-4be0-a074-11b873747811" providerId="AD" clId="Web-{97E7D3A6-EBCE-4445-B77F-DBD983E11230}" dt="2022-03-22T20:36:19.725" v="221"/>
          <ac:spMkLst>
            <pc:docMk/>
            <pc:sldMk cId="936615442" sldId="284"/>
            <ac:spMk id="11" creationId="{5E107275-3853-46FD-A241-DE4355A42675}"/>
          </ac:spMkLst>
        </pc:spChg>
        <pc:spChg chg="add mod">
          <ac:chgData name="Kończyk Jakub" userId="S::jakub.konczyk@student.wat.edu.pl::af041b55-d9e3-4be0-a074-11b873747811" providerId="AD" clId="Web-{97E7D3A6-EBCE-4445-B77F-DBD983E11230}" dt="2022-03-22T20:41:08.637" v="258" actId="20577"/>
          <ac:spMkLst>
            <pc:docMk/>
            <pc:sldMk cId="936615442" sldId="284"/>
            <ac:spMk id="13" creationId="{3B69E194-473B-C023-439C-7FF7D1A4C1FA}"/>
          </ac:spMkLst>
        </pc:spChg>
        <pc:graphicFrameChg chg="add del">
          <ac:chgData name="Kończyk Jakub" userId="S::jakub.konczyk@student.wat.edu.pl::af041b55-d9e3-4be0-a074-11b873747811" providerId="AD" clId="Web-{97E7D3A6-EBCE-4445-B77F-DBD983E11230}" dt="2022-03-22T20:36:19.725" v="221"/>
          <ac:graphicFrameMkLst>
            <pc:docMk/>
            <pc:sldMk cId="936615442" sldId="284"/>
            <ac:graphicFrameMk id="5" creationId="{8FF5F5A1-3DD6-5C84-46C7-DE8D047DC732}"/>
          </ac:graphicFrameMkLst>
        </pc:graphicFrameChg>
      </pc:sldChg>
      <pc:sldChg chg="modSp new del">
        <pc:chgData name="Kończyk Jakub" userId="S::jakub.konczyk@student.wat.edu.pl::af041b55-d9e3-4be0-a074-11b873747811" providerId="AD" clId="Web-{97E7D3A6-EBCE-4445-B77F-DBD983E11230}" dt="2022-03-22T20:17:54.933" v="211"/>
        <pc:sldMkLst>
          <pc:docMk/>
          <pc:sldMk cId="1727152927" sldId="284"/>
        </pc:sldMkLst>
        <pc:spChg chg="mod">
          <ac:chgData name="Kończyk Jakub" userId="S::jakub.konczyk@student.wat.edu.pl::af041b55-d9e3-4be0-a074-11b873747811" providerId="AD" clId="Web-{97E7D3A6-EBCE-4445-B77F-DBD983E11230}" dt="2022-03-22T20:17:48.948" v="210" actId="20577"/>
          <ac:spMkLst>
            <pc:docMk/>
            <pc:sldMk cId="1727152927" sldId="284"/>
            <ac:spMk id="2" creationId="{0D226F28-F7AB-2414-612F-5778EECF29C3}"/>
          </ac:spMkLst>
        </pc:spChg>
        <pc:spChg chg="mod">
          <ac:chgData name="Kończyk Jakub" userId="S::jakub.konczyk@student.wat.edu.pl::af041b55-d9e3-4be0-a074-11b873747811" providerId="AD" clId="Web-{97E7D3A6-EBCE-4445-B77F-DBD983E11230}" dt="2022-03-22T20:17:45.620" v="209" actId="20577"/>
          <ac:spMkLst>
            <pc:docMk/>
            <pc:sldMk cId="1727152927" sldId="284"/>
            <ac:spMk id="3" creationId="{F05DE180-3F83-E04B-7292-CBA30B28D3B8}"/>
          </ac:spMkLst>
        </pc:spChg>
      </pc:sldChg>
      <pc:sldChg chg="addSp delSp modSp add del replId">
        <pc:chgData name="Kończyk Jakub" userId="S::jakub.konczyk@student.wat.edu.pl::af041b55-d9e3-4be0-a074-11b873747811" providerId="AD" clId="Web-{97E7D3A6-EBCE-4445-B77F-DBD983E11230}" dt="2022-03-22T20:38:09.946" v="229"/>
        <pc:sldMkLst>
          <pc:docMk/>
          <pc:sldMk cId="313302036" sldId="285"/>
        </pc:sldMkLst>
        <pc:spChg chg="add mod">
          <ac:chgData name="Kończyk Jakub" userId="S::jakub.konczyk@student.wat.edu.pl::af041b55-d9e3-4be0-a074-11b873747811" providerId="AD" clId="Web-{97E7D3A6-EBCE-4445-B77F-DBD983E11230}" dt="2022-03-22T20:38:06.602" v="228" actId="20577"/>
          <ac:spMkLst>
            <pc:docMk/>
            <pc:sldMk cId="313302036" sldId="285"/>
            <ac:spMk id="11" creationId="{E92E252E-D9F7-BB99-B940-EADA6BDC0BCF}"/>
          </ac:spMkLst>
        </pc:spChg>
        <pc:graphicFrameChg chg="del">
          <ac:chgData name="Kończyk Jakub" userId="S::jakub.konczyk@student.wat.edu.pl::af041b55-d9e3-4be0-a074-11b873747811" providerId="AD" clId="Web-{97E7D3A6-EBCE-4445-B77F-DBD983E11230}" dt="2022-03-22T20:37:59.790" v="226"/>
          <ac:graphicFrameMkLst>
            <pc:docMk/>
            <pc:sldMk cId="313302036" sldId="285"/>
            <ac:graphicFrameMk id="5" creationId="{F795401D-3A32-1020-FBAA-33890184493B}"/>
          </ac:graphicFrameMkLst>
        </pc:graphicFrameChg>
      </pc:sldChg>
      <pc:sldChg chg="modSp add ord replId">
        <pc:chgData name="Kończyk Jakub" userId="S::jakub.konczyk@student.wat.edu.pl::af041b55-d9e3-4be0-a074-11b873747811" providerId="AD" clId="Web-{97E7D3A6-EBCE-4445-B77F-DBD983E11230}" dt="2022-03-22T20:38:18.931" v="233" actId="20577"/>
        <pc:sldMkLst>
          <pc:docMk/>
          <pc:sldMk cId="3525310059" sldId="285"/>
        </pc:sldMkLst>
        <pc:spChg chg="mod">
          <ac:chgData name="Kończyk Jakub" userId="S::jakub.konczyk@student.wat.edu.pl::af041b55-d9e3-4be0-a074-11b873747811" providerId="AD" clId="Web-{97E7D3A6-EBCE-4445-B77F-DBD983E11230}" dt="2022-03-22T20:38:18.931" v="233" actId="20577"/>
          <ac:spMkLst>
            <pc:docMk/>
            <pc:sldMk cId="3525310059" sldId="285"/>
            <ac:spMk id="13" creationId="{3B69E194-473B-C023-439C-7FF7D1A4C1FA}"/>
          </ac:spMkLst>
        </pc:spChg>
      </pc:sldChg>
      <pc:sldChg chg="modSp add replId">
        <pc:chgData name="Kończyk Jakub" userId="S::jakub.konczyk@student.wat.edu.pl::af041b55-d9e3-4be0-a074-11b873747811" providerId="AD" clId="Web-{97E7D3A6-EBCE-4445-B77F-DBD983E11230}" dt="2022-03-22T20:40:24.698" v="252" actId="20577"/>
        <pc:sldMkLst>
          <pc:docMk/>
          <pc:sldMk cId="3074003416" sldId="286"/>
        </pc:sldMkLst>
        <pc:spChg chg="mod">
          <ac:chgData name="Kończyk Jakub" userId="S::jakub.konczyk@student.wat.edu.pl::af041b55-d9e3-4be0-a074-11b873747811" providerId="AD" clId="Web-{97E7D3A6-EBCE-4445-B77F-DBD983E11230}" dt="2022-03-22T20:40:24.698" v="252" actId="20577"/>
          <ac:spMkLst>
            <pc:docMk/>
            <pc:sldMk cId="3074003416" sldId="286"/>
            <ac:spMk id="33" creationId="{9052ED3C-4F97-484D-8902-1921BC8BF944}"/>
          </ac:spMkLst>
        </pc:spChg>
      </pc:sldChg>
      <pc:sldChg chg="modSp">
        <pc:chgData name="Kończyk Jakub" userId="S::jakub.konczyk@student.wat.edu.pl::af041b55-d9e3-4be0-a074-11b873747811" providerId="AD" clId="Web-{97E7D3A6-EBCE-4445-B77F-DBD983E11230}" dt="2022-03-22T20:43:16.092" v="289" actId="20577"/>
        <pc:sldMkLst>
          <pc:docMk/>
          <pc:sldMk cId="3610722897" sldId="288"/>
        </pc:sldMkLst>
        <pc:spChg chg="mod">
          <ac:chgData name="Kończyk Jakub" userId="S::jakub.konczyk@student.wat.edu.pl::af041b55-d9e3-4be0-a074-11b873747811" providerId="AD" clId="Web-{97E7D3A6-EBCE-4445-B77F-DBD983E11230}" dt="2022-03-22T20:43:16.092" v="289" actId="20577"/>
          <ac:spMkLst>
            <pc:docMk/>
            <pc:sldMk cId="3610722897" sldId="288"/>
            <ac:spMk id="33" creationId="{9052ED3C-4F97-484D-8902-1921BC8BF944}"/>
          </ac:spMkLst>
        </pc:spChg>
      </pc:sldChg>
      <pc:sldChg chg="del">
        <pc:chgData name="Kończyk Jakub" userId="S::jakub.konczyk@student.wat.edu.pl::af041b55-d9e3-4be0-a074-11b873747811" providerId="AD" clId="Web-{97E7D3A6-EBCE-4445-B77F-DBD983E11230}" dt="2022-03-22T20:51:52.684" v="330"/>
        <pc:sldMkLst>
          <pc:docMk/>
          <pc:sldMk cId="150226948" sldId="289"/>
        </pc:sldMkLst>
      </pc:sldChg>
      <pc:sldChg chg="modSp add del replId">
        <pc:chgData name="Kończyk Jakub" userId="S::jakub.konczyk@student.wat.edu.pl::af041b55-d9e3-4be0-a074-11b873747811" providerId="AD" clId="Web-{97E7D3A6-EBCE-4445-B77F-DBD983E11230}" dt="2022-03-22T20:51:29.730" v="329"/>
        <pc:sldMkLst>
          <pc:docMk/>
          <pc:sldMk cId="2757821189" sldId="290"/>
        </pc:sldMkLst>
        <pc:spChg chg="mod">
          <ac:chgData name="Kończyk Jakub" userId="S::jakub.konczyk@student.wat.edu.pl::af041b55-d9e3-4be0-a074-11b873747811" providerId="AD" clId="Web-{97E7D3A6-EBCE-4445-B77F-DBD983E11230}" dt="2022-03-22T20:51:28.340" v="328" actId="20577"/>
          <ac:spMkLst>
            <pc:docMk/>
            <pc:sldMk cId="2757821189" sldId="290"/>
            <ac:spMk id="33" creationId="{9052ED3C-4F97-484D-8902-1921BC8BF944}"/>
          </ac:spMkLst>
        </pc:spChg>
      </pc:sldChg>
    </pc:docChg>
  </pc:docChgLst>
  <pc:docChgLst>
    <pc:chgData name="Małecki Kamil" userId="S::kamil.malecki@student.wat.edu.pl::4a91b9de-8517-4f6e-bf5b-1d58edb192b9" providerId="AD" clId="Web-{01DCAAE7-7EA0-42D6-A791-CC38DA703B93}"/>
    <pc:docChg chg="addSld delSld">
      <pc:chgData name="Małecki Kamil" userId="S::kamil.malecki@student.wat.edu.pl::4a91b9de-8517-4f6e-bf5b-1d58edb192b9" providerId="AD" clId="Web-{01DCAAE7-7EA0-42D6-A791-CC38DA703B93}" dt="2022-03-28T19:50:06.602" v="2"/>
      <pc:docMkLst>
        <pc:docMk/>
      </pc:docMkLst>
      <pc:sldChg chg="add">
        <pc:chgData name="Małecki Kamil" userId="S::kamil.malecki@student.wat.edu.pl::4a91b9de-8517-4f6e-bf5b-1d58edb192b9" providerId="AD" clId="Web-{01DCAAE7-7EA0-42D6-A791-CC38DA703B93}" dt="2022-03-28T19:49:34.195" v="0"/>
        <pc:sldMkLst>
          <pc:docMk/>
          <pc:sldMk cId="738186124" sldId="298"/>
        </pc:sldMkLst>
      </pc:sldChg>
      <pc:sldChg chg="new del">
        <pc:chgData name="Małecki Kamil" userId="S::kamil.malecki@student.wat.edu.pl::4a91b9de-8517-4f6e-bf5b-1d58edb192b9" providerId="AD" clId="Web-{01DCAAE7-7EA0-42D6-A791-CC38DA703B93}" dt="2022-03-28T19:50:06.602" v="2"/>
        <pc:sldMkLst>
          <pc:docMk/>
          <pc:sldMk cId="270350374" sldId="301"/>
        </pc:sldMkLst>
      </pc:sldChg>
    </pc:docChg>
  </pc:docChgLst>
  <pc:docChgLst>
    <pc:chgData name="Podraska Szymon" userId="S::szymon.podraska@student.wat.edu.pl::0bb76bf9-94ef-4e39-8d4b-140ae221e1b5" providerId="AD" clId="Web-{797D3872-75F2-4624-92E8-59B86614CE6C}"/>
    <pc:docChg chg="addSld delSld">
      <pc:chgData name="Podraska Szymon" userId="S::szymon.podraska@student.wat.edu.pl::0bb76bf9-94ef-4e39-8d4b-140ae221e1b5" providerId="AD" clId="Web-{797D3872-75F2-4624-92E8-59B86614CE6C}" dt="2022-03-29T08:14:02.966" v="1"/>
      <pc:docMkLst>
        <pc:docMk/>
      </pc:docMkLst>
      <pc:sldChg chg="new del">
        <pc:chgData name="Podraska Szymon" userId="S::szymon.podraska@student.wat.edu.pl::0bb76bf9-94ef-4e39-8d4b-140ae221e1b5" providerId="AD" clId="Web-{797D3872-75F2-4624-92E8-59B86614CE6C}" dt="2022-03-29T08:14:02.966" v="1"/>
        <pc:sldMkLst>
          <pc:docMk/>
          <pc:sldMk cId="1385748325" sldId="301"/>
        </pc:sldMkLst>
      </pc:sldChg>
    </pc:docChg>
  </pc:docChgLst>
  <pc:docChgLst>
    <pc:chgData name="Wiśniewska Julia" userId="S::julia.wisniewska@student.wat.edu.pl::038844ab-17a8-4ccf-ba56-6f9b469b29c6" providerId="AD" clId="Web-{70D1F4C7-CB5E-438F-AFA0-7D9BAA176F25}"/>
    <pc:docChg chg="addSld modSld">
      <pc:chgData name="Wiśniewska Julia" userId="S::julia.wisniewska@student.wat.edu.pl::038844ab-17a8-4ccf-ba56-6f9b469b29c6" providerId="AD" clId="Web-{70D1F4C7-CB5E-438F-AFA0-7D9BAA176F25}" dt="2022-03-21T20:48:12.687" v="12" actId="20577"/>
      <pc:docMkLst>
        <pc:docMk/>
      </pc:docMkLst>
      <pc:sldChg chg="addSp delSp modSp">
        <pc:chgData name="Wiśniewska Julia" userId="S::julia.wisniewska@student.wat.edu.pl::038844ab-17a8-4ccf-ba56-6f9b469b29c6" providerId="AD" clId="Web-{70D1F4C7-CB5E-438F-AFA0-7D9BAA176F25}" dt="2022-03-21T20:47:50.390" v="3"/>
        <pc:sldMkLst>
          <pc:docMk/>
          <pc:sldMk cId="650317164" sldId="256"/>
        </pc:sldMkLst>
        <pc:spChg chg="add del mod">
          <ac:chgData name="Wiśniewska Julia" userId="S::julia.wisniewska@student.wat.edu.pl::038844ab-17a8-4ccf-ba56-6f9b469b29c6" providerId="AD" clId="Web-{70D1F4C7-CB5E-438F-AFA0-7D9BAA176F25}" dt="2022-03-21T20:47:50.390" v="3"/>
          <ac:spMkLst>
            <pc:docMk/>
            <pc:sldMk cId="650317164" sldId="256"/>
            <ac:spMk id="4" creationId="{4F4FD96F-6AF6-4F64-9FBA-F92D83B31DAF}"/>
          </ac:spMkLst>
        </pc:spChg>
      </pc:sldChg>
      <pc:sldChg chg="modSp new">
        <pc:chgData name="Wiśniewska Julia" userId="S::julia.wisniewska@student.wat.edu.pl::038844ab-17a8-4ccf-ba56-6f9b469b29c6" providerId="AD" clId="Web-{70D1F4C7-CB5E-438F-AFA0-7D9BAA176F25}" dt="2022-03-21T20:48:12.687" v="12" actId="20577"/>
        <pc:sldMkLst>
          <pc:docMk/>
          <pc:sldMk cId="4120369087" sldId="261"/>
        </pc:sldMkLst>
        <pc:spChg chg="mod">
          <ac:chgData name="Wiśniewska Julia" userId="S::julia.wisniewska@student.wat.edu.pl::038844ab-17a8-4ccf-ba56-6f9b469b29c6" providerId="AD" clId="Web-{70D1F4C7-CB5E-438F-AFA0-7D9BAA176F25}" dt="2022-03-21T20:48:12.687" v="12" actId="20577"/>
          <ac:spMkLst>
            <pc:docMk/>
            <pc:sldMk cId="4120369087" sldId="261"/>
            <ac:spMk id="2" creationId="{2C72EFA0-BCCD-4CC8-924D-1FD397D8F1B6}"/>
          </ac:spMkLst>
        </pc:spChg>
        <pc:spChg chg="mod">
          <ac:chgData name="Wiśniewska Julia" userId="S::julia.wisniewska@student.wat.edu.pl::038844ab-17a8-4ccf-ba56-6f9b469b29c6" providerId="AD" clId="Web-{70D1F4C7-CB5E-438F-AFA0-7D9BAA176F25}" dt="2022-03-21T20:48:05.922" v="7" actId="20577"/>
          <ac:spMkLst>
            <pc:docMk/>
            <pc:sldMk cId="4120369087" sldId="261"/>
            <ac:spMk id="3" creationId="{AADF696D-6C08-4EE8-A253-8215A3E2F41A}"/>
          </ac:spMkLst>
        </pc:spChg>
      </pc:sldChg>
    </pc:docChg>
  </pc:docChgLst>
  <pc:docChgLst>
    <pc:chgData name="Paryszewski Szymon" userId="S::szymon.paryszewski@student.wat.edu.pl::36d63877-c00c-4bce-aec1-b12a4f4ff143" providerId="AD" clId="Web-{2622C11E-2CAC-409A-95EB-7660E30DE693}"/>
    <pc:docChg chg="mod addSld delSld modSld sldOrd modMainMaster setSldSz">
      <pc:chgData name="Paryszewski Szymon" userId="S::szymon.paryszewski@student.wat.edu.pl::36d63877-c00c-4bce-aec1-b12a4f4ff143" providerId="AD" clId="Web-{2622C11E-2CAC-409A-95EB-7660E30DE693}" dt="2022-03-21T21:43:19.177" v="82" actId="14100"/>
      <pc:docMkLst>
        <pc:docMk/>
      </pc:docMkLst>
      <pc:sldChg chg="modSp">
        <pc:chgData name="Paryszewski Szymon" userId="S::szymon.paryszewski@student.wat.edu.pl::36d63877-c00c-4bce-aec1-b12a4f4ff143" providerId="AD" clId="Web-{2622C11E-2CAC-409A-95EB-7660E30DE693}" dt="2022-03-21T21:42:21.020" v="72"/>
        <pc:sldMkLst>
          <pc:docMk/>
          <pc:sldMk cId="1102995281" sldId="257"/>
        </pc:sldMkLst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1102995281" sldId="257"/>
            <ac:spMk id="2" creationId="{A0527278-B80E-5A21-9D36-90C52F0B481C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1102995281" sldId="257"/>
            <ac:spMk id="8" creationId="{8A049FE5-B5E8-2219-DA39-358E6B29EC09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1102995281" sldId="257"/>
            <ac:spMk id="11" creationId="{2B97F24A-32CE-4C1C-A50D-3016B394DCFB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1102995281" sldId="257"/>
            <ac:spMk id="13" creationId="{6357EC4F-235E-4222-A36F-C7878ACE37F2}"/>
          </ac:spMkLst>
        </pc:spChg>
        <pc:picChg chg="mod">
          <ac:chgData name="Paryszewski Szymon" userId="S::szymon.paryszewski@student.wat.edu.pl::36d63877-c00c-4bce-aec1-b12a4f4ff143" providerId="AD" clId="Web-{2622C11E-2CAC-409A-95EB-7660E30DE693}" dt="2022-03-21T21:42:21.020" v="72"/>
          <ac:picMkLst>
            <pc:docMk/>
            <pc:sldMk cId="1102995281" sldId="257"/>
            <ac:picMk id="4" creationId="{AAA3D4E6-CD87-EF62-B738-90AF6EB1F3E0}"/>
          </ac:picMkLst>
        </pc:picChg>
      </pc:sldChg>
      <pc:sldChg chg="modSp">
        <pc:chgData name="Paryszewski Szymon" userId="S::szymon.paryszewski@student.wat.edu.pl::36d63877-c00c-4bce-aec1-b12a4f4ff143" providerId="AD" clId="Web-{2622C11E-2CAC-409A-95EB-7660E30DE693}" dt="2022-03-21T21:42:21.020" v="72"/>
        <pc:sldMkLst>
          <pc:docMk/>
          <pc:sldMk cId="2736129756" sldId="258"/>
        </pc:sldMkLst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2736129756" sldId="258"/>
            <ac:spMk id="2" creationId="{C6607627-FBFE-07D4-4AE4-025199F4B366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2736129756" sldId="258"/>
            <ac:spMk id="15" creationId="{2B97F24A-32CE-4C1C-A50D-3016B394DCFB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2736129756" sldId="258"/>
            <ac:spMk id="16" creationId="{6357EC4F-235E-4222-A36F-C7878ACE37F2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2736129756" sldId="258"/>
            <ac:spMk id="17" creationId="{24EF7757-B694-BA76-87AE-FBAD61B4DCC4}"/>
          </ac:spMkLst>
        </pc:spChg>
        <pc:picChg chg="mod">
          <ac:chgData name="Paryszewski Szymon" userId="S::szymon.paryszewski@student.wat.edu.pl::36d63877-c00c-4bce-aec1-b12a4f4ff143" providerId="AD" clId="Web-{2622C11E-2CAC-409A-95EB-7660E30DE693}" dt="2022-03-21T21:42:21.020" v="72"/>
          <ac:picMkLst>
            <pc:docMk/>
            <pc:sldMk cId="2736129756" sldId="258"/>
            <ac:picMk id="4" creationId="{AA82C3D3-52E5-EE58-BCDD-67B19C937981}"/>
          </ac:picMkLst>
        </pc:picChg>
      </pc:sldChg>
      <pc:sldChg chg="modSp">
        <pc:chgData name="Paryszewski Szymon" userId="S::szymon.paryszewski@student.wat.edu.pl::36d63877-c00c-4bce-aec1-b12a4f4ff143" providerId="AD" clId="Web-{2622C11E-2CAC-409A-95EB-7660E30DE693}" dt="2022-03-21T21:42:21.020" v="72"/>
        <pc:sldMkLst>
          <pc:docMk/>
          <pc:sldMk cId="2605749815" sldId="259"/>
        </pc:sldMkLst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2605749815" sldId="259"/>
            <ac:spMk id="2" creationId="{152420AA-EE3C-FFE6-3C42-ECC32FA34EED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2605749815" sldId="259"/>
            <ac:spMk id="11" creationId="{40B9BD9D-86B4-0786-1B66-77C072A80D39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2605749815" sldId="259"/>
            <ac:spMk id="14" creationId="{2B97F24A-32CE-4C1C-A50D-3016B394DCFB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2605749815" sldId="259"/>
            <ac:spMk id="16" creationId="{CD8B4F24-440B-49E9-B85D-733523DC064B}"/>
          </ac:spMkLst>
        </pc:spChg>
        <pc:picChg chg="mod">
          <ac:chgData name="Paryszewski Szymon" userId="S::szymon.paryszewski@student.wat.edu.pl::36d63877-c00c-4bce-aec1-b12a4f4ff143" providerId="AD" clId="Web-{2622C11E-2CAC-409A-95EB-7660E30DE693}" dt="2022-03-21T21:42:21.020" v="72"/>
          <ac:picMkLst>
            <pc:docMk/>
            <pc:sldMk cId="2605749815" sldId="259"/>
            <ac:picMk id="7" creationId="{A2A062A4-1123-2B43-A2B3-9CA8B76BB612}"/>
          </ac:picMkLst>
        </pc:picChg>
      </pc:sldChg>
      <pc:sldChg chg="modSp">
        <pc:chgData name="Paryszewski Szymon" userId="S::szymon.paryszewski@student.wat.edu.pl::36d63877-c00c-4bce-aec1-b12a4f4ff143" providerId="AD" clId="Web-{2622C11E-2CAC-409A-95EB-7660E30DE693}" dt="2022-03-21T21:42:21.020" v="72"/>
        <pc:sldMkLst>
          <pc:docMk/>
          <pc:sldMk cId="3348802013" sldId="260"/>
        </pc:sldMkLst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3348802013" sldId="260"/>
            <ac:spMk id="2" creationId="{A426D7A5-DEDE-C91F-3056-979B7F0499EA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3348802013" sldId="260"/>
            <ac:spMk id="8" creationId="{EAC27D14-693A-2B1F-A058-CCEE1E96CAF1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3348802013" sldId="260"/>
            <ac:spMk id="11" creationId="{2B97F24A-32CE-4C1C-A50D-3016B394DCFB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3348802013" sldId="260"/>
            <ac:spMk id="13" creationId="{CD8B4F24-440B-49E9-B85D-733523DC064B}"/>
          </ac:spMkLst>
        </pc:spChg>
        <pc:picChg chg="mod">
          <ac:chgData name="Paryszewski Szymon" userId="S::szymon.paryszewski@student.wat.edu.pl::36d63877-c00c-4bce-aec1-b12a4f4ff143" providerId="AD" clId="Web-{2622C11E-2CAC-409A-95EB-7660E30DE693}" dt="2022-03-21T21:42:21.020" v="72"/>
          <ac:picMkLst>
            <pc:docMk/>
            <pc:sldMk cId="3348802013" sldId="260"/>
            <ac:picMk id="4" creationId="{C394A677-32D2-0C7E-63C2-CD70D7932D3C}"/>
          </ac:picMkLst>
        </pc:picChg>
      </pc:sldChg>
      <pc:sldChg chg="modSp">
        <pc:chgData name="Paryszewski Szymon" userId="S::szymon.paryszewski@student.wat.edu.pl::36d63877-c00c-4bce-aec1-b12a4f4ff143" providerId="AD" clId="Web-{2622C11E-2CAC-409A-95EB-7660E30DE693}" dt="2022-03-21T21:42:21.020" v="72"/>
        <pc:sldMkLst>
          <pc:docMk/>
          <pc:sldMk cId="1956365043" sldId="262"/>
        </pc:sldMkLst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1956365043" sldId="262"/>
            <ac:spMk id="2" creationId="{13287300-96B7-40BF-94C8-3B6D1C01E9C7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1956365043" sldId="262"/>
            <ac:spMk id="3" creationId="{9FCBC126-B508-4F8F-866C-A77605EAB3A4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1956365043" sldId="262"/>
            <ac:spMk id="8" creationId="{777A147A-9ED8-46B4-8660-1B3C2AA880B5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1956365043" sldId="262"/>
            <ac:spMk id="10" creationId="{5D6C15A0-C087-4593-8414-2B4EC1CDC3DE}"/>
          </ac:spMkLst>
        </pc:spChg>
      </pc:sldChg>
      <pc:sldChg chg="modSp">
        <pc:chgData name="Paryszewski Szymon" userId="S::szymon.paryszewski@student.wat.edu.pl::36d63877-c00c-4bce-aec1-b12a4f4ff143" providerId="AD" clId="Web-{2622C11E-2CAC-409A-95EB-7660E30DE693}" dt="2022-03-21T21:42:21.020" v="72"/>
        <pc:sldMkLst>
          <pc:docMk/>
          <pc:sldMk cId="1660539273" sldId="263"/>
        </pc:sldMkLst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1660539273" sldId="263"/>
            <ac:spMk id="2" creationId="{252A8A5C-556E-4778-BE4C-9F36EC582539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1660539273" sldId="263"/>
            <ac:spMk id="31" creationId="{777A147A-9ED8-46B4-8660-1B3C2AA880B5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1660539273" sldId="263"/>
            <ac:spMk id="32" creationId="{5D6C15A0-C087-4593-8414-2B4EC1CDC3DE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1660539273" sldId="263"/>
            <ac:spMk id="33" creationId="{9052ED3C-4F97-484D-8902-1921BC8BF944}"/>
          </ac:spMkLst>
        </pc:spChg>
      </pc:sldChg>
      <pc:sldChg chg="modSp">
        <pc:chgData name="Paryszewski Szymon" userId="S::szymon.paryszewski@student.wat.edu.pl::36d63877-c00c-4bce-aec1-b12a4f4ff143" providerId="AD" clId="Web-{2622C11E-2CAC-409A-95EB-7660E30DE693}" dt="2022-03-21T21:42:21.020" v="72"/>
        <pc:sldMkLst>
          <pc:docMk/>
          <pc:sldMk cId="3996501776" sldId="264"/>
        </pc:sldMkLst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3996501776" sldId="264"/>
            <ac:spMk id="2" creationId="{C341C517-D68A-4843-919B-7D87DF114F7A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3996501776" sldId="264"/>
            <ac:spMk id="3" creationId="{A2C914D1-CB38-44DD-90BA-C1D162AB9EE7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3996501776" sldId="264"/>
            <ac:spMk id="8" creationId="{777A147A-9ED8-46B4-8660-1B3C2AA880B5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3996501776" sldId="264"/>
            <ac:spMk id="10" creationId="{5D6C15A0-C087-4593-8414-2B4EC1CDC3DE}"/>
          </ac:spMkLst>
        </pc:spChg>
      </pc:sldChg>
      <pc:sldChg chg="modSp add ord replId">
        <pc:chgData name="Paryszewski Szymon" userId="S::szymon.paryszewski@student.wat.edu.pl::36d63877-c00c-4bce-aec1-b12a4f4ff143" providerId="AD" clId="Web-{2622C11E-2CAC-409A-95EB-7660E30DE693}" dt="2022-03-21T21:42:41.348" v="73" actId="14100"/>
        <pc:sldMkLst>
          <pc:docMk/>
          <pc:sldMk cId="451922791" sldId="265"/>
        </pc:sldMkLst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451922791" sldId="265"/>
            <ac:spMk id="2" creationId="{252A8A5C-556E-4778-BE4C-9F36EC582539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451922791" sldId="265"/>
            <ac:spMk id="31" creationId="{777A147A-9ED8-46B4-8660-1B3C2AA880B5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451922791" sldId="265"/>
            <ac:spMk id="32" creationId="{5D6C15A0-C087-4593-8414-2B4EC1CDC3DE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41.348" v="73" actId="14100"/>
          <ac:spMkLst>
            <pc:docMk/>
            <pc:sldMk cId="451922791" sldId="265"/>
            <ac:spMk id="33" creationId="{9052ED3C-4F97-484D-8902-1921BC8BF944}"/>
          </ac:spMkLst>
        </pc:spChg>
      </pc:sldChg>
      <pc:sldChg chg="new del">
        <pc:chgData name="Paryszewski Szymon" userId="S::szymon.paryszewski@student.wat.edu.pl::36d63877-c00c-4bce-aec1-b12a4f4ff143" providerId="AD" clId="Web-{2622C11E-2CAC-409A-95EB-7660E30DE693}" dt="2022-03-21T21:37:15.014" v="1"/>
        <pc:sldMkLst>
          <pc:docMk/>
          <pc:sldMk cId="2191124307" sldId="265"/>
        </pc:sldMkLst>
      </pc:sldChg>
      <pc:sldChg chg="modSp">
        <pc:chgData name="Paryszewski Szymon" userId="S::szymon.paryszewski@student.wat.edu.pl::36d63877-c00c-4bce-aec1-b12a4f4ff143" providerId="AD" clId="Web-{2622C11E-2CAC-409A-95EB-7660E30DE693}" dt="2022-03-21T21:42:55.364" v="76" actId="1076"/>
        <pc:sldMkLst>
          <pc:docMk/>
          <pc:sldMk cId="3064192677" sldId="267"/>
        </pc:sldMkLst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3064192677" sldId="267"/>
            <ac:spMk id="2" creationId="{A0527278-B80E-5A21-9D36-90C52F0B481C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3064192677" sldId="267"/>
            <ac:spMk id="8" creationId="{8A049FE5-B5E8-2219-DA39-358E6B29EC09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3064192677" sldId="267"/>
            <ac:spMk id="11" creationId="{2B97F24A-32CE-4C1C-A50D-3016B394DCFB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3064192677" sldId="267"/>
            <ac:spMk id="13" creationId="{6357EC4F-235E-4222-A36F-C7878ACE37F2}"/>
          </ac:spMkLst>
        </pc:spChg>
        <pc:picChg chg="mod">
          <ac:chgData name="Paryszewski Szymon" userId="S::szymon.paryszewski@student.wat.edu.pl::36d63877-c00c-4bce-aec1-b12a4f4ff143" providerId="AD" clId="Web-{2622C11E-2CAC-409A-95EB-7660E30DE693}" dt="2022-03-21T21:42:55.364" v="76" actId="1076"/>
          <ac:picMkLst>
            <pc:docMk/>
            <pc:sldMk cId="3064192677" sldId="267"/>
            <ac:picMk id="3" creationId="{44FCD6FD-2236-48F8-B8E3-8A235B7B1840}"/>
          </ac:picMkLst>
        </pc:picChg>
      </pc:sldChg>
      <pc:sldChg chg="modSp">
        <pc:chgData name="Paryszewski Szymon" userId="S::szymon.paryszewski@student.wat.edu.pl::36d63877-c00c-4bce-aec1-b12a4f4ff143" providerId="AD" clId="Web-{2622C11E-2CAC-409A-95EB-7660E30DE693}" dt="2022-03-21T21:43:19.177" v="82" actId="14100"/>
        <pc:sldMkLst>
          <pc:docMk/>
          <pc:sldMk cId="2964728327" sldId="268"/>
        </pc:sldMkLst>
        <pc:spChg chg="mod">
          <ac:chgData name="Paryszewski Szymon" userId="S::szymon.paryszewski@student.wat.edu.pl::36d63877-c00c-4bce-aec1-b12a4f4ff143" providerId="AD" clId="Web-{2622C11E-2CAC-409A-95EB-7660E30DE693}" dt="2022-03-21T21:43:19.177" v="82" actId="14100"/>
          <ac:spMkLst>
            <pc:docMk/>
            <pc:sldMk cId="2964728327" sldId="268"/>
            <ac:spMk id="2" creationId="{A0527278-B80E-5A21-9D36-90C52F0B481C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2964728327" sldId="268"/>
            <ac:spMk id="8" creationId="{8A049FE5-B5E8-2219-DA39-358E6B29EC09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2964728327" sldId="268"/>
            <ac:spMk id="11" creationId="{2B97F24A-32CE-4C1C-A50D-3016B394DCFB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k cId="2964728327" sldId="268"/>
            <ac:spMk id="13" creationId="{6357EC4F-235E-4222-A36F-C7878ACE37F2}"/>
          </ac:spMkLst>
        </pc:spChg>
        <pc:picChg chg="mod modCrop">
          <ac:chgData name="Paryszewski Szymon" userId="S::szymon.paryszewski@student.wat.edu.pl::36d63877-c00c-4bce-aec1-b12a4f4ff143" providerId="AD" clId="Web-{2622C11E-2CAC-409A-95EB-7660E30DE693}" dt="2022-03-21T21:43:09.443" v="80" actId="1076"/>
          <ac:picMkLst>
            <pc:docMk/>
            <pc:sldMk cId="2964728327" sldId="268"/>
            <ac:picMk id="3" creationId="{77882586-2987-4CBD-AFB4-B8AE6C3BCE4E}"/>
          </ac:picMkLst>
        </pc:picChg>
      </pc:sldChg>
      <pc:sldMasterChg chg="modSp modSldLayout">
        <pc:chgData name="Paryszewski Szymon" userId="S::szymon.paryszewski@student.wat.edu.pl::36d63877-c00c-4bce-aec1-b12a4f4ff143" providerId="AD" clId="Web-{2622C11E-2CAC-409A-95EB-7660E30DE693}" dt="2022-03-21T21:42:21.020" v="72"/>
        <pc:sldMasterMkLst>
          <pc:docMk/>
          <pc:sldMasterMk cId="3926633689" sldId="2147483648"/>
        </pc:sldMasterMkLst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asterMk cId="3926633689" sldId="2147483648"/>
            <ac:spMk id="2" creationId="{00000000-0000-0000-0000-000000000000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asterMk cId="3926633689" sldId="2147483648"/>
            <ac:spMk id="3" creationId="{00000000-0000-0000-0000-000000000000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asterMk cId="3926633689" sldId="2147483648"/>
            <ac:spMk id="4" creationId="{00000000-0000-0000-0000-000000000000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asterMk cId="3926633689" sldId="2147483648"/>
            <ac:spMk id="5" creationId="{00000000-0000-0000-0000-000000000000}"/>
          </ac:spMkLst>
        </pc:spChg>
        <pc:spChg chg="mod">
          <ac:chgData name="Paryszewski Szymon" userId="S::szymon.paryszewski@student.wat.edu.pl::36d63877-c00c-4bce-aec1-b12a4f4ff143" providerId="AD" clId="Web-{2622C11E-2CAC-409A-95EB-7660E30DE693}" dt="2022-03-21T21:42:21.020" v="72"/>
          <ac:spMkLst>
            <pc:docMk/>
            <pc:sldMasterMk cId="3926633689" sldId="2147483648"/>
            <ac:spMk id="6" creationId="{00000000-0000-0000-0000-000000000000}"/>
          </ac:spMkLst>
        </pc:spChg>
        <pc:sldLayoutChg chg="modSp">
          <pc:chgData name="Paryszewski Szymon" userId="S::szymon.paryszewski@student.wat.edu.pl::36d63877-c00c-4bce-aec1-b12a4f4ff143" providerId="AD" clId="Web-{2622C11E-2CAC-409A-95EB-7660E30DE693}" dt="2022-03-21T21:42:21.020" v="72"/>
          <pc:sldLayoutMkLst>
            <pc:docMk/>
            <pc:sldMasterMk cId="3926633689" sldId="2147483648"/>
            <pc:sldLayoutMk cId="3391757436" sldId="2147483649"/>
          </pc:sldLayoutMkLst>
          <pc:spChg chg="mod">
            <ac:chgData name="Paryszewski Szymon" userId="S::szymon.paryszewski@student.wat.edu.pl::36d63877-c00c-4bce-aec1-b12a4f4ff143" providerId="AD" clId="Web-{2622C11E-2CAC-409A-95EB-7660E30DE693}" dt="2022-03-21T21:42:21.020" v="72"/>
            <ac:spMkLst>
              <pc:docMk/>
              <pc:sldMasterMk cId="3926633689" sldId="2147483648"/>
              <pc:sldLayoutMk cId="3391757436" sldId="2147483649"/>
              <ac:spMk id="2" creationId="{00000000-0000-0000-0000-000000000000}"/>
            </ac:spMkLst>
          </pc:spChg>
          <pc:spChg chg="mod">
            <ac:chgData name="Paryszewski Szymon" userId="S::szymon.paryszewski@student.wat.edu.pl::36d63877-c00c-4bce-aec1-b12a4f4ff143" providerId="AD" clId="Web-{2622C11E-2CAC-409A-95EB-7660E30DE693}" dt="2022-03-21T21:42:21.020" v="72"/>
            <ac:spMkLst>
              <pc:docMk/>
              <pc:sldMasterMk cId="3926633689" sldId="2147483648"/>
              <pc:sldLayoutMk cId="3391757436" sldId="2147483649"/>
              <ac:spMk id="3" creationId="{00000000-0000-0000-0000-000000000000}"/>
            </ac:spMkLst>
          </pc:spChg>
        </pc:sldLayoutChg>
        <pc:sldLayoutChg chg="modSp">
          <pc:chgData name="Paryszewski Szymon" userId="S::szymon.paryszewski@student.wat.edu.pl::36d63877-c00c-4bce-aec1-b12a4f4ff143" providerId="AD" clId="Web-{2622C11E-2CAC-409A-95EB-7660E30DE693}" dt="2022-03-21T21:42:21.020" v="72"/>
          <pc:sldLayoutMkLst>
            <pc:docMk/>
            <pc:sldMasterMk cId="3926633689" sldId="2147483648"/>
            <pc:sldLayoutMk cId="13234121" sldId="2147483651"/>
          </pc:sldLayoutMkLst>
          <pc:spChg chg="mod">
            <ac:chgData name="Paryszewski Szymon" userId="S::szymon.paryszewski@student.wat.edu.pl::36d63877-c00c-4bce-aec1-b12a4f4ff143" providerId="AD" clId="Web-{2622C11E-2CAC-409A-95EB-7660E30DE693}" dt="2022-03-21T21:42:21.020" v="72"/>
            <ac:spMkLst>
              <pc:docMk/>
              <pc:sldMasterMk cId="3926633689" sldId="2147483648"/>
              <pc:sldLayoutMk cId="13234121" sldId="2147483651"/>
              <ac:spMk id="2" creationId="{00000000-0000-0000-0000-000000000000}"/>
            </ac:spMkLst>
          </pc:spChg>
          <pc:spChg chg="mod">
            <ac:chgData name="Paryszewski Szymon" userId="S::szymon.paryszewski@student.wat.edu.pl::36d63877-c00c-4bce-aec1-b12a4f4ff143" providerId="AD" clId="Web-{2622C11E-2CAC-409A-95EB-7660E30DE693}" dt="2022-03-21T21:42:21.020" v="72"/>
            <ac:spMkLst>
              <pc:docMk/>
              <pc:sldMasterMk cId="3926633689" sldId="2147483648"/>
              <pc:sldLayoutMk cId="13234121" sldId="2147483651"/>
              <ac:spMk id="3" creationId="{00000000-0000-0000-0000-000000000000}"/>
            </ac:spMkLst>
          </pc:spChg>
        </pc:sldLayoutChg>
        <pc:sldLayoutChg chg="modSp">
          <pc:chgData name="Paryszewski Szymon" userId="S::szymon.paryszewski@student.wat.edu.pl::36d63877-c00c-4bce-aec1-b12a4f4ff143" providerId="AD" clId="Web-{2622C11E-2CAC-409A-95EB-7660E30DE693}" dt="2022-03-21T21:42:21.020" v="72"/>
          <pc:sldLayoutMkLst>
            <pc:docMk/>
            <pc:sldMasterMk cId="3926633689" sldId="2147483648"/>
            <pc:sldLayoutMk cId="3883036252" sldId="2147483652"/>
          </pc:sldLayoutMkLst>
          <pc:spChg chg="mod">
            <ac:chgData name="Paryszewski Szymon" userId="S::szymon.paryszewski@student.wat.edu.pl::36d63877-c00c-4bce-aec1-b12a4f4ff143" providerId="AD" clId="Web-{2622C11E-2CAC-409A-95EB-7660E30DE693}" dt="2022-03-21T21:42:21.020" v="72"/>
            <ac:spMkLst>
              <pc:docMk/>
              <pc:sldMasterMk cId="3926633689" sldId="2147483648"/>
              <pc:sldLayoutMk cId="3883036252" sldId="2147483652"/>
              <ac:spMk id="3" creationId="{00000000-0000-0000-0000-000000000000}"/>
            </ac:spMkLst>
          </pc:spChg>
          <pc:spChg chg="mod">
            <ac:chgData name="Paryszewski Szymon" userId="S::szymon.paryszewski@student.wat.edu.pl::36d63877-c00c-4bce-aec1-b12a4f4ff143" providerId="AD" clId="Web-{2622C11E-2CAC-409A-95EB-7660E30DE693}" dt="2022-03-21T21:42:21.020" v="72"/>
            <ac:spMkLst>
              <pc:docMk/>
              <pc:sldMasterMk cId="3926633689" sldId="2147483648"/>
              <pc:sldLayoutMk cId="3883036252" sldId="2147483652"/>
              <ac:spMk id="4" creationId="{00000000-0000-0000-0000-000000000000}"/>
            </ac:spMkLst>
          </pc:spChg>
        </pc:sldLayoutChg>
        <pc:sldLayoutChg chg="modSp">
          <pc:chgData name="Paryszewski Szymon" userId="S::szymon.paryszewski@student.wat.edu.pl::36d63877-c00c-4bce-aec1-b12a4f4ff143" providerId="AD" clId="Web-{2622C11E-2CAC-409A-95EB-7660E30DE693}" dt="2022-03-21T21:42:21.020" v="72"/>
          <pc:sldLayoutMkLst>
            <pc:docMk/>
            <pc:sldMasterMk cId="3926633689" sldId="2147483648"/>
            <pc:sldLayoutMk cId="961808292" sldId="2147483653"/>
          </pc:sldLayoutMkLst>
          <pc:spChg chg="mod">
            <ac:chgData name="Paryszewski Szymon" userId="S::szymon.paryszewski@student.wat.edu.pl::36d63877-c00c-4bce-aec1-b12a4f4ff143" providerId="AD" clId="Web-{2622C11E-2CAC-409A-95EB-7660E30DE693}" dt="2022-03-21T21:42:21.020" v="72"/>
            <ac:spMkLst>
              <pc:docMk/>
              <pc:sldMasterMk cId="3926633689" sldId="2147483648"/>
              <pc:sldLayoutMk cId="961808292" sldId="2147483653"/>
              <ac:spMk id="2" creationId="{00000000-0000-0000-0000-000000000000}"/>
            </ac:spMkLst>
          </pc:spChg>
          <pc:spChg chg="mod">
            <ac:chgData name="Paryszewski Szymon" userId="S::szymon.paryszewski@student.wat.edu.pl::36d63877-c00c-4bce-aec1-b12a4f4ff143" providerId="AD" clId="Web-{2622C11E-2CAC-409A-95EB-7660E30DE693}" dt="2022-03-21T21:42:21.020" v="72"/>
            <ac:spMkLst>
              <pc:docMk/>
              <pc:sldMasterMk cId="3926633689" sldId="2147483648"/>
              <pc:sldLayoutMk cId="961808292" sldId="2147483653"/>
              <ac:spMk id="3" creationId="{00000000-0000-0000-0000-000000000000}"/>
            </ac:spMkLst>
          </pc:spChg>
          <pc:spChg chg="mod">
            <ac:chgData name="Paryszewski Szymon" userId="S::szymon.paryszewski@student.wat.edu.pl::36d63877-c00c-4bce-aec1-b12a4f4ff143" providerId="AD" clId="Web-{2622C11E-2CAC-409A-95EB-7660E30DE693}" dt="2022-03-21T21:42:21.020" v="72"/>
            <ac:spMkLst>
              <pc:docMk/>
              <pc:sldMasterMk cId="3926633689" sldId="2147483648"/>
              <pc:sldLayoutMk cId="961808292" sldId="2147483653"/>
              <ac:spMk id="4" creationId="{00000000-0000-0000-0000-000000000000}"/>
            </ac:spMkLst>
          </pc:spChg>
          <pc:spChg chg="mod">
            <ac:chgData name="Paryszewski Szymon" userId="S::szymon.paryszewski@student.wat.edu.pl::36d63877-c00c-4bce-aec1-b12a4f4ff143" providerId="AD" clId="Web-{2622C11E-2CAC-409A-95EB-7660E30DE693}" dt="2022-03-21T21:42:21.020" v="72"/>
            <ac:spMkLst>
              <pc:docMk/>
              <pc:sldMasterMk cId="3926633689" sldId="2147483648"/>
              <pc:sldLayoutMk cId="961808292" sldId="2147483653"/>
              <ac:spMk id="5" creationId="{00000000-0000-0000-0000-000000000000}"/>
            </ac:spMkLst>
          </pc:spChg>
          <pc:spChg chg="mod">
            <ac:chgData name="Paryszewski Szymon" userId="S::szymon.paryszewski@student.wat.edu.pl::36d63877-c00c-4bce-aec1-b12a4f4ff143" providerId="AD" clId="Web-{2622C11E-2CAC-409A-95EB-7660E30DE693}" dt="2022-03-21T21:42:21.020" v="72"/>
            <ac:spMkLst>
              <pc:docMk/>
              <pc:sldMasterMk cId="3926633689" sldId="2147483648"/>
              <pc:sldLayoutMk cId="961808292" sldId="2147483653"/>
              <ac:spMk id="6" creationId="{00000000-0000-0000-0000-000000000000}"/>
            </ac:spMkLst>
          </pc:spChg>
        </pc:sldLayoutChg>
        <pc:sldLayoutChg chg="modSp">
          <pc:chgData name="Paryszewski Szymon" userId="S::szymon.paryszewski@student.wat.edu.pl::36d63877-c00c-4bce-aec1-b12a4f4ff143" providerId="AD" clId="Web-{2622C11E-2CAC-409A-95EB-7660E30DE693}" dt="2022-03-21T21:42:21.020" v="72"/>
          <pc:sldLayoutMkLst>
            <pc:docMk/>
            <pc:sldMasterMk cId="3926633689" sldId="2147483648"/>
            <pc:sldLayoutMk cId="2715530444" sldId="2147483656"/>
          </pc:sldLayoutMkLst>
          <pc:spChg chg="mod">
            <ac:chgData name="Paryszewski Szymon" userId="S::szymon.paryszewski@student.wat.edu.pl::36d63877-c00c-4bce-aec1-b12a4f4ff143" providerId="AD" clId="Web-{2622C11E-2CAC-409A-95EB-7660E30DE693}" dt="2022-03-21T21:42:21.020" v="72"/>
            <ac:spMkLst>
              <pc:docMk/>
              <pc:sldMasterMk cId="3926633689" sldId="2147483648"/>
              <pc:sldLayoutMk cId="2715530444" sldId="2147483656"/>
              <ac:spMk id="2" creationId="{00000000-0000-0000-0000-000000000000}"/>
            </ac:spMkLst>
          </pc:spChg>
          <pc:spChg chg="mod">
            <ac:chgData name="Paryszewski Szymon" userId="S::szymon.paryszewski@student.wat.edu.pl::36d63877-c00c-4bce-aec1-b12a4f4ff143" providerId="AD" clId="Web-{2622C11E-2CAC-409A-95EB-7660E30DE693}" dt="2022-03-21T21:42:21.020" v="72"/>
            <ac:spMkLst>
              <pc:docMk/>
              <pc:sldMasterMk cId="3926633689" sldId="2147483648"/>
              <pc:sldLayoutMk cId="2715530444" sldId="2147483656"/>
              <ac:spMk id="3" creationId="{00000000-0000-0000-0000-000000000000}"/>
            </ac:spMkLst>
          </pc:spChg>
          <pc:spChg chg="mod">
            <ac:chgData name="Paryszewski Szymon" userId="S::szymon.paryszewski@student.wat.edu.pl::36d63877-c00c-4bce-aec1-b12a4f4ff143" providerId="AD" clId="Web-{2622C11E-2CAC-409A-95EB-7660E30DE693}" dt="2022-03-21T21:42:21.020" v="72"/>
            <ac:spMkLst>
              <pc:docMk/>
              <pc:sldMasterMk cId="3926633689" sldId="2147483648"/>
              <pc:sldLayoutMk cId="2715530444" sldId="2147483656"/>
              <ac:spMk id="4" creationId="{00000000-0000-0000-0000-000000000000}"/>
            </ac:spMkLst>
          </pc:spChg>
        </pc:sldLayoutChg>
        <pc:sldLayoutChg chg="modSp">
          <pc:chgData name="Paryszewski Szymon" userId="S::szymon.paryszewski@student.wat.edu.pl::36d63877-c00c-4bce-aec1-b12a4f4ff143" providerId="AD" clId="Web-{2622C11E-2CAC-409A-95EB-7660E30DE693}" dt="2022-03-21T21:42:21.020" v="72"/>
          <pc:sldLayoutMkLst>
            <pc:docMk/>
            <pc:sldMasterMk cId="3926633689" sldId="2147483648"/>
            <pc:sldLayoutMk cId="3024906009" sldId="2147483657"/>
          </pc:sldLayoutMkLst>
          <pc:spChg chg="mod">
            <ac:chgData name="Paryszewski Szymon" userId="S::szymon.paryszewski@student.wat.edu.pl::36d63877-c00c-4bce-aec1-b12a4f4ff143" providerId="AD" clId="Web-{2622C11E-2CAC-409A-95EB-7660E30DE693}" dt="2022-03-21T21:42:21.020" v="72"/>
            <ac:spMkLst>
              <pc:docMk/>
              <pc:sldMasterMk cId="3926633689" sldId="2147483648"/>
              <pc:sldLayoutMk cId="3024906009" sldId="2147483657"/>
              <ac:spMk id="2" creationId="{00000000-0000-0000-0000-000000000000}"/>
            </ac:spMkLst>
          </pc:spChg>
          <pc:spChg chg="mod">
            <ac:chgData name="Paryszewski Szymon" userId="S::szymon.paryszewski@student.wat.edu.pl::36d63877-c00c-4bce-aec1-b12a4f4ff143" providerId="AD" clId="Web-{2622C11E-2CAC-409A-95EB-7660E30DE693}" dt="2022-03-21T21:42:21.020" v="72"/>
            <ac:spMkLst>
              <pc:docMk/>
              <pc:sldMasterMk cId="3926633689" sldId="2147483648"/>
              <pc:sldLayoutMk cId="3024906009" sldId="2147483657"/>
              <ac:spMk id="3" creationId="{00000000-0000-0000-0000-000000000000}"/>
            </ac:spMkLst>
          </pc:spChg>
          <pc:spChg chg="mod">
            <ac:chgData name="Paryszewski Szymon" userId="S::szymon.paryszewski@student.wat.edu.pl::36d63877-c00c-4bce-aec1-b12a4f4ff143" providerId="AD" clId="Web-{2622C11E-2CAC-409A-95EB-7660E30DE693}" dt="2022-03-21T21:42:21.020" v="72"/>
            <ac:spMkLst>
              <pc:docMk/>
              <pc:sldMasterMk cId="3926633689" sldId="2147483648"/>
              <pc:sldLayoutMk cId="3024906009" sldId="2147483657"/>
              <ac:spMk id="4" creationId="{00000000-0000-0000-0000-000000000000}"/>
            </ac:spMkLst>
          </pc:spChg>
        </pc:sldLayoutChg>
        <pc:sldLayoutChg chg="modSp">
          <pc:chgData name="Paryszewski Szymon" userId="S::szymon.paryszewski@student.wat.edu.pl::36d63877-c00c-4bce-aec1-b12a4f4ff143" providerId="AD" clId="Web-{2622C11E-2CAC-409A-95EB-7660E30DE693}" dt="2022-03-21T21:42:21.020" v="72"/>
          <pc:sldLayoutMkLst>
            <pc:docMk/>
            <pc:sldMasterMk cId="3926633689" sldId="2147483648"/>
            <pc:sldLayoutMk cId="1340386666" sldId="2147483659"/>
          </pc:sldLayoutMkLst>
          <pc:spChg chg="mod">
            <ac:chgData name="Paryszewski Szymon" userId="S::szymon.paryszewski@student.wat.edu.pl::36d63877-c00c-4bce-aec1-b12a4f4ff143" providerId="AD" clId="Web-{2622C11E-2CAC-409A-95EB-7660E30DE693}" dt="2022-03-21T21:42:21.020" v="72"/>
            <ac:spMkLst>
              <pc:docMk/>
              <pc:sldMasterMk cId="3926633689" sldId="2147483648"/>
              <pc:sldLayoutMk cId="1340386666" sldId="2147483659"/>
              <ac:spMk id="2" creationId="{00000000-0000-0000-0000-000000000000}"/>
            </ac:spMkLst>
          </pc:spChg>
          <pc:spChg chg="mod">
            <ac:chgData name="Paryszewski Szymon" userId="S::szymon.paryszewski@student.wat.edu.pl::36d63877-c00c-4bce-aec1-b12a4f4ff143" providerId="AD" clId="Web-{2622C11E-2CAC-409A-95EB-7660E30DE693}" dt="2022-03-21T21:42:21.020" v="72"/>
            <ac:spMkLst>
              <pc:docMk/>
              <pc:sldMasterMk cId="3926633689" sldId="2147483648"/>
              <pc:sldLayoutMk cId="1340386666" sldId="2147483659"/>
              <ac:spMk id="3" creationId="{00000000-0000-0000-0000-000000000000}"/>
            </ac:spMkLst>
          </pc:spChg>
        </pc:sldLayoutChg>
      </pc:sldMasterChg>
    </pc:docChg>
  </pc:docChgLst>
  <pc:docChgLst>
    <pc:chgData name="Wiśniewska Julia" userId="S::julia.wisniewska@student.wat.edu.pl::038844ab-17a8-4ccf-ba56-6f9b469b29c6" providerId="AD" clId="Web-{EAA50921-BC81-4FCF-BD42-28268D349643}"/>
    <pc:docChg chg="addSld delSld modSld">
      <pc:chgData name="Wiśniewska Julia" userId="S::julia.wisniewska@student.wat.edu.pl::038844ab-17a8-4ccf-ba56-6f9b469b29c6" providerId="AD" clId="Web-{EAA50921-BC81-4FCF-BD42-28268D349643}" dt="2022-03-21T20:45:06.955" v="202" actId="20577"/>
      <pc:docMkLst>
        <pc:docMk/>
      </pc:docMkLst>
      <pc:sldChg chg="addSp delSp modSp new mod setBg">
        <pc:chgData name="Wiśniewska Julia" userId="S::julia.wisniewska@student.wat.edu.pl::038844ab-17a8-4ccf-ba56-6f9b469b29c6" providerId="AD" clId="Web-{EAA50921-BC81-4FCF-BD42-28268D349643}" dt="2022-03-21T20:45:06.955" v="202" actId="20577"/>
        <pc:sldMkLst>
          <pc:docMk/>
          <pc:sldMk cId="1102995281" sldId="257"/>
        </pc:sldMkLst>
        <pc:spChg chg="mod">
          <ac:chgData name="Wiśniewska Julia" userId="S::julia.wisniewska@student.wat.edu.pl::038844ab-17a8-4ccf-ba56-6f9b469b29c6" providerId="AD" clId="Web-{EAA50921-BC81-4FCF-BD42-28268D349643}" dt="2022-03-21T20:45:06.955" v="202" actId="20577"/>
          <ac:spMkLst>
            <pc:docMk/>
            <pc:sldMk cId="1102995281" sldId="257"/>
            <ac:spMk id="2" creationId="{A0527278-B80E-5A21-9D36-90C52F0B481C}"/>
          </ac:spMkLst>
        </pc:spChg>
        <pc:spChg chg="del">
          <ac:chgData name="Wiśniewska Julia" userId="S::julia.wisniewska@student.wat.edu.pl::038844ab-17a8-4ccf-ba56-6f9b469b29c6" providerId="AD" clId="Web-{EAA50921-BC81-4FCF-BD42-28268D349643}" dt="2022-03-21T20:28:27.468" v="24"/>
          <ac:spMkLst>
            <pc:docMk/>
            <pc:sldMk cId="1102995281" sldId="257"/>
            <ac:spMk id="3" creationId="{1D8FB516-86F2-1E9E-2722-D1E966D8DAF0}"/>
          </ac:spMkLst>
        </pc:spChg>
        <pc:spChg chg="add mod">
          <ac:chgData name="Wiśniewska Julia" userId="S::julia.wisniewska@student.wat.edu.pl::038844ab-17a8-4ccf-ba56-6f9b469b29c6" providerId="AD" clId="Web-{EAA50921-BC81-4FCF-BD42-28268D349643}" dt="2022-03-21T20:44:37.627" v="183" actId="20577"/>
          <ac:spMkLst>
            <pc:docMk/>
            <pc:sldMk cId="1102995281" sldId="257"/>
            <ac:spMk id="8" creationId="{8A049FE5-B5E8-2219-DA39-358E6B29EC09}"/>
          </ac:spMkLst>
        </pc:spChg>
        <pc:spChg chg="add">
          <ac:chgData name="Wiśniewska Julia" userId="S::julia.wisniewska@student.wat.edu.pl::038844ab-17a8-4ccf-ba56-6f9b469b29c6" providerId="AD" clId="Web-{EAA50921-BC81-4FCF-BD42-28268D349643}" dt="2022-03-21T20:38:13.090" v="76"/>
          <ac:spMkLst>
            <pc:docMk/>
            <pc:sldMk cId="1102995281" sldId="257"/>
            <ac:spMk id="11" creationId="{2B97F24A-32CE-4C1C-A50D-3016B394DCFB}"/>
          </ac:spMkLst>
        </pc:spChg>
        <pc:spChg chg="add">
          <ac:chgData name="Wiśniewska Julia" userId="S::julia.wisniewska@student.wat.edu.pl::038844ab-17a8-4ccf-ba56-6f9b469b29c6" providerId="AD" clId="Web-{EAA50921-BC81-4FCF-BD42-28268D349643}" dt="2022-03-21T20:38:13.090" v="76"/>
          <ac:spMkLst>
            <pc:docMk/>
            <pc:sldMk cId="1102995281" sldId="257"/>
            <ac:spMk id="13" creationId="{6357EC4F-235E-4222-A36F-C7878ACE37F2}"/>
          </ac:spMkLst>
        </pc:spChg>
        <pc:picChg chg="add mod ord">
          <ac:chgData name="Wiśniewska Julia" userId="S::julia.wisniewska@student.wat.edu.pl::038844ab-17a8-4ccf-ba56-6f9b469b29c6" providerId="AD" clId="Web-{EAA50921-BC81-4FCF-BD42-28268D349643}" dt="2022-03-21T20:38:13.090" v="76"/>
          <ac:picMkLst>
            <pc:docMk/>
            <pc:sldMk cId="1102995281" sldId="257"/>
            <ac:picMk id="4" creationId="{AAA3D4E6-CD87-EF62-B738-90AF6EB1F3E0}"/>
          </ac:picMkLst>
        </pc:picChg>
      </pc:sldChg>
      <pc:sldChg chg="addSp delSp modSp new del mod setBg">
        <pc:chgData name="Wiśniewska Julia" userId="S::julia.wisniewska@student.wat.edu.pl::038844ab-17a8-4ccf-ba56-6f9b469b29c6" providerId="AD" clId="Web-{EAA50921-BC81-4FCF-BD42-28268D349643}" dt="2022-03-21T20:24:48.840" v="22"/>
        <pc:sldMkLst>
          <pc:docMk/>
          <pc:sldMk cId="1767580761" sldId="257"/>
        </pc:sldMkLst>
        <pc:spChg chg="mod">
          <ac:chgData name="Wiśniewska Julia" userId="S::julia.wisniewska@student.wat.edu.pl::038844ab-17a8-4ccf-ba56-6f9b469b29c6" providerId="AD" clId="Web-{EAA50921-BC81-4FCF-BD42-28268D349643}" dt="2022-03-21T20:21:29.494" v="20"/>
          <ac:spMkLst>
            <pc:docMk/>
            <pc:sldMk cId="1767580761" sldId="257"/>
            <ac:spMk id="2" creationId="{D85C36A4-23F6-B03E-52AC-733440F5832F}"/>
          </ac:spMkLst>
        </pc:spChg>
        <pc:spChg chg="del">
          <ac:chgData name="Wiśniewska Julia" userId="S::julia.wisniewska@student.wat.edu.pl::038844ab-17a8-4ccf-ba56-6f9b469b29c6" providerId="AD" clId="Web-{EAA50921-BC81-4FCF-BD42-28268D349643}" dt="2022-03-21T20:21:03.040" v="15"/>
          <ac:spMkLst>
            <pc:docMk/>
            <pc:sldMk cId="1767580761" sldId="257"/>
            <ac:spMk id="3" creationId="{F36FBF2D-DE89-24F0-22C0-BF0C629A4371}"/>
          </ac:spMkLst>
        </pc:spChg>
        <pc:spChg chg="add">
          <ac:chgData name="Wiśniewska Julia" userId="S::julia.wisniewska@student.wat.edu.pl::038844ab-17a8-4ccf-ba56-6f9b469b29c6" providerId="AD" clId="Web-{EAA50921-BC81-4FCF-BD42-28268D349643}" dt="2022-03-21T20:21:29.494" v="20"/>
          <ac:spMkLst>
            <pc:docMk/>
            <pc:sldMk cId="1767580761" sldId="257"/>
            <ac:spMk id="8" creationId="{852FE2A4-4864-4BAC-D05E-31D607338B6F}"/>
          </ac:spMkLst>
        </pc:spChg>
        <pc:spChg chg="add del">
          <ac:chgData name="Wiśniewska Julia" userId="S::julia.wisniewska@student.wat.edu.pl::038844ab-17a8-4ccf-ba56-6f9b469b29c6" providerId="AD" clId="Web-{EAA50921-BC81-4FCF-BD42-28268D349643}" dt="2022-03-21T20:21:29.478" v="19"/>
          <ac:spMkLst>
            <pc:docMk/>
            <pc:sldMk cId="1767580761" sldId="257"/>
            <ac:spMk id="9" creationId="{D4771268-CB57-404A-9271-370EB28F6090}"/>
          </ac:spMkLst>
        </pc:spChg>
        <pc:spChg chg="add">
          <ac:chgData name="Wiśniewska Julia" userId="S::julia.wisniewska@student.wat.edu.pl::038844ab-17a8-4ccf-ba56-6f9b469b29c6" providerId="AD" clId="Web-{EAA50921-BC81-4FCF-BD42-28268D349643}" dt="2022-03-21T20:21:29.494" v="20"/>
          <ac:spMkLst>
            <pc:docMk/>
            <pc:sldMk cId="1767580761" sldId="257"/>
            <ac:spMk id="11" creationId="{2B97F24A-32CE-4C1C-A50D-3016B394DCFB}"/>
          </ac:spMkLst>
        </pc:spChg>
        <pc:spChg chg="add">
          <ac:chgData name="Wiśniewska Julia" userId="S::julia.wisniewska@student.wat.edu.pl::038844ab-17a8-4ccf-ba56-6f9b469b29c6" providerId="AD" clId="Web-{EAA50921-BC81-4FCF-BD42-28268D349643}" dt="2022-03-21T20:21:29.494" v="20"/>
          <ac:spMkLst>
            <pc:docMk/>
            <pc:sldMk cId="1767580761" sldId="257"/>
            <ac:spMk id="13" creationId="{6357EC4F-235E-4222-A36F-C7878ACE37F2}"/>
          </ac:spMkLst>
        </pc:spChg>
        <pc:picChg chg="add del mod ord">
          <ac:chgData name="Wiśniewska Julia" userId="S::julia.wisniewska@student.wat.edu.pl::038844ab-17a8-4ccf-ba56-6f9b469b29c6" providerId="AD" clId="Web-{EAA50921-BC81-4FCF-BD42-28268D349643}" dt="2022-03-21T20:21:56.728" v="21"/>
          <ac:picMkLst>
            <pc:docMk/>
            <pc:sldMk cId="1767580761" sldId="257"/>
            <ac:picMk id="4" creationId="{BC8F4F1A-05C8-76CF-DE59-0512FCD3CCE1}"/>
          </ac:picMkLst>
        </pc:picChg>
      </pc:sldChg>
      <pc:sldChg chg="addSp delSp modSp new mod setBg">
        <pc:chgData name="Wiśniewska Julia" userId="S::julia.wisniewska@student.wat.edu.pl::038844ab-17a8-4ccf-ba56-6f9b469b29c6" providerId="AD" clId="Web-{EAA50921-BC81-4FCF-BD42-28268D349643}" dt="2022-03-21T20:44:43.814" v="185" actId="20577"/>
        <pc:sldMkLst>
          <pc:docMk/>
          <pc:sldMk cId="2736129756" sldId="258"/>
        </pc:sldMkLst>
        <pc:spChg chg="mod">
          <ac:chgData name="Wiśniewska Julia" userId="S::julia.wisniewska@student.wat.edu.pl::038844ab-17a8-4ccf-ba56-6f9b469b29c6" providerId="AD" clId="Web-{EAA50921-BC81-4FCF-BD42-28268D349643}" dt="2022-03-21T20:44:43.814" v="185" actId="20577"/>
          <ac:spMkLst>
            <pc:docMk/>
            <pc:sldMk cId="2736129756" sldId="258"/>
            <ac:spMk id="2" creationId="{C6607627-FBFE-07D4-4AE4-025199F4B366}"/>
          </ac:spMkLst>
        </pc:spChg>
        <pc:spChg chg="del">
          <ac:chgData name="Wiśniewska Julia" userId="S::julia.wisniewska@student.wat.edu.pl::038844ab-17a8-4ccf-ba56-6f9b469b29c6" providerId="AD" clId="Web-{EAA50921-BC81-4FCF-BD42-28268D349643}" dt="2022-03-21T20:29:44.016" v="27"/>
          <ac:spMkLst>
            <pc:docMk/>
            <pc:sldMk cId="2736129756" sldId="258"/>
            <ac:spMk id="3" creationId="{B5D966F0-DF80-FDAC-E5C5-CAE01437F2D2}"/>
          </ac:spMkLst>
        </pc:spChg>
        <pc:spChg chg="add del">
          <ac:chgData name="Wiśniewska Julia" userId="S::julia.wisniewska@student.wat.edu.pl::038844ab-17a8-4ccf-ba56-6f9b469b29c6" providerId="AD" clId="Web-{EAA50921-BC81-4FCF-BD42-28268D349643}" dt="2022-03-21T20:37:48.590" v="74"/>
          <ac:spMkLst>
            <pc:docMk/>
            <pc:sldMk cId="2736129756" sldId="258"/>
            <ac:spMk id="8" creationId="{ABA94870-0486-461A-25B0-3C2E60F8BFF5}"/>
          </ac:spMkLst>
        </pc:spChg>
        <pc:spChg chg="add del">
          <ac:chgData name="Wiśniewska Julia" userId="S::julia.wisniewska@student.wat.edu.pl::038844ab-17a8-4ccf-ba56-6f9b469b29c6" providerId="AD" clId="Web-{EAA50921-BC81-4FCF-BD42-28268D349643}" dt="2022-03-21T20:37:48.590" v="74"/>
          <ac:spMkLst>
            <pc:docMk/>
            <pc:sldMk cId="2736129756" sldId="258"/>
            <ac:spMk id="11" creationId="{2B97F24A-32CE-4C1C-A50D-3016B394DCFB}"/>
          </ac:spMkLst>
        </pc:spChg>
        <pc:spChg chg="add del">
          <ac:chgData name="Wiśniewska Julia" userId="S::julia.wisniewska@student.wat.edu.pl::038844ab-17a8-4ccf-ba56-6f9b469b29c6" providerId="AD" clId="Web-{EAA50921-BC81-4FCF-BD42-28268D349643}" dt="2022-03-21T20:37:48.590" v="74"/>
          <ac:spMkLst>
            <pc:docMk/>
            <pc:sldMk cId="2736129756" sldId="258"/>
            <ac:spMk id="13" creationId="{CD8B4F24-440B-49E9-B85D-733523DC064B}"/>
          </ac:spMkLst>
        </pc:spChg>
        <pc:spChg chg="add">
          <ac:chgData name="Wiśniewska Julia" userId="S::julia.wisniewska@student.wat.edu.pl::038844ab-17a8-4ccf-ba56-6f9b469b29c6" providerId="AD" clId="Web-{EAA50921-BC81-4FCF-BD42-28268D349643}" dt="2022-03-21T20:37:48.605" v="75"/>
          <ac:spMkLst>
            <pc:docMk/>
            <pc:sldMk cId="2736129756" sldId="258"/>
            <ac:spMk id="15" creationId="{2B97F24A-32CE-4C1C-A50D-3016B394DCFB}"/>
          </ac:spMkLst>
        </pc:spChg>
        <pc:spChg chg="add">
          <ac:chgData name="Wiśniewska Julia" userId="S::julia.wisniewska@student.wat.edu.pl::038844ab-17a8-4ccf-ba56-6f9b469b29c6" providerId="AD" clId="Web-{EAA50921-BC81-4FCF-BD42-28268D349643}" dt="2022-03-21T20:37:48.605" v="75"/>
          <ac:spMkLst>
            <pc:docMk/>
            <pc:sldMk cId="2736129756" sldId="258"/>
            <ac:spMk id="16" creationId="{6357EC4F-235E-4222-A36F-C7878ACE37F2}"/>
          </ac:spMkLst>
        </pc:spChg>
        <pc:spChg chg="add mod">
          <ac:chgData name="Wiśniewska Julia" userId="S::julia.wisniewska@student.wat.edu.pl::038844ab-17a8-4ccf-ba56-6f9b469b29c6" providerId="AD" clId="Web-{EAA50921-BC81-4FCF-BD42-28268D349643}" dt="2022-03-21T20:43:30.329" v="116" actId="20577"/>
          <ac:spMkLst>
            <pc:docMk/>
            <pc:sldMk cId="2736129756" sldId="258"/>
            <ac:spMk id="17" creationId="{24EF7757-B694-BA76-87AE-FBAD61B4DCC4}"/>
          </ac:spMkLst>
        </pc:spChg>
        <pc:picChg chg="add mod ord">
          <ac:chgData name="Wiśniewska Julia" userId="S::julia.wisniewska@student.wat.edu.pl::038844ab-17a8-4ccf-ba56-6f9b469b29c6" providerId="AD" clId="Web-{EAA50921-BC81-4FCF-BD42-28268D349643}" dt="2022-03-21T20:37:48.605" v="75"/>
          <ac:picMkLst>
            <pc:docMk/>
            <pc:sldMk cId="2736129756" sldId="258"/>
            <ac:picMk id="4" creationId="{AA82C3D3-52E5-EE58-BCDD-67B19C937981}"/>
          </ac:picMkLst>
        </pc:picChg>
        <pc:picChg chg="add del mod">
          <ac:chgData name="Wiśniewska Julia" userId="S::julia.wisniewska@student.wat.edu.pl::038844ab-17a8-4ccf-ba56-6f9b469b29c6" providerId="AD" clId="Web-{EAA50921-BC81-4FCF-BD42-28268D349643}" dt="2022-03-21T20:31:54.034" v="33"/>
          <ac:picMkLst>
            <pc:docMk/>
            <pc:sldMk cId="2736129756" sldId="258"/>
            <ac:picMk id="5" creationId="{1F430313-1C71-B03A-1D8E-07273B90FBE1}"/>
          </ac:picMkLst>
        </pc:picChg>
        <pc:picChg chg="add del mod">
          <ac:chgData name="Wiśniewska Julia" userId="S::julia.wisniewska@student.wat.edu.pl::038844ab-17a8-4ccf-ba56-6f9b469b29c6" providerId="AD" clId="Web-{EAA50921-BC81-4FCF-BD42-28268D349643}" dt="2022-03-21T20:36:27.807" v="50"/>
          <ac:picMkLst>
            <pc:docMk/>
            <pc:sldMk cId="2736129756" sldId="258"/>
            <ac:picMk id="7" creationId="{9F9166E3-B8D9-CE37-BBBA-BA9D11EE1BA2}"/>
          </ac:picMkLst>
        </pc:picChg>
      </pc:sldChg>
      <pc:sldChg chg="addSp delSp modSp new mod setBg">
        <pc:chgData name="Wiśniewska Julia" userId="S::julia.wisniewska@student.wat.edu.pl::038844ab-17a8-4ccf-ba56-6f9b469b29c6" providerId="AD" clId="Web-{EAA50921-BC81-4FCF-BD42-28268D349643}" dt="2022-03-21T20:44:49.924" v="187" actId="20577"/>
        <pc:sldMkLst>
          <pc:docMk/>
          <pc:sldMk cId="2605749815" sldId="259"/>
        </pc:sldMkLst>
        <pc:spChg chg="mod">
          <ac:chgData name="Wiśniewska Julia" userId="S::julia.wisniewska@student.wat.edu.pl::038844ab-17a8-4ccf-ba56-6f9b469b29c6" providerId="AD" clId="Web-{EAA50921-BC81-4FCF-BD42-28268D349643}" dt="2022-03-21T20:44:49.924" v="187" actId="20577"/>
          <ac:spMkLst>
            <pc:docMk/>
            <pc:sldMk cId="2605749815" sldId="259"/>
            <ac:spMk id="2" creationId="{152420AA-EE3C-FFE6-3C42-ECC32FA34EED}"/>
          </ac:spMkLst>
        </pc:spChg>
        <pc:spChg chg="del">
          <ac:chgData name="Wiśniewska Julia" userId="S::julia.wisniewska@student.wat.edu.pl::038844ab-17a8-4ccf-ba56-6f9b469b29c6" providerId="AD" clId="Web-{EAA50921-BC81-4FCF-BD42-28268D349643}" dt="2022-03-21T20:31:10.518" v="28"/>
          <ac:spMkLst>
            <pc:docMk/>
            <pc:sldMk cId="2605749815" sldId="259"/>
            <ac:spMk id="3" creationId="{EA396D3E-77AA-B6C3-304E-9F5CD52A0ACA}"/>
          </ac:spMkLst>
        </pc:spChg>
        <pc:spChg chg="add del mod">
          <ac:chgData name="Wiśniewska Julia" userId="S::julia.wisniewska@student.wat.edu.pl::038844ab-17a8-4ccf-ba56-6f9b469b29c6" providerId="AD" clId="Web-{EAA50921-BC81-4FCF-BD42-28268D349643}" dt="2022-03-21T20:34:34.634" v="37"/>
          <ac:spMkLst>
            <pc:docMk/>
            <pc:sldMk cId="2605749815" sldId="259"/>
            <ac:spMk id="6" creationId="{F597E640-E6B0-EF48-B598-F23CF0F8839E}"/>
          </ac:spMkLst>
        </pc:spChg>
        <pc:spChg chg="add mod">
          <ac:chgData name="Wiśniewska Julia" userId="S::julia.wisniewska@student.wat.edu.pl::038844ab-17a8-4ccf-ba56-6f9b469b29c6" providerId="AD" clId="Web-{EAA50921-BC81-4FCF-BD42-28268D349643}" dt="2022-03-21T20:43:37.470" v="119" actId="20577"/>
          <ac:spMkLst>
            <pc:docMk/>
            <pc:sldMk cId="2605749815" sldId="259"/>
            <ac:spMk id="11" creationId="{40B9BD9D-86B4-0786-1B66-77C072A80D39}"/>
          </ac:spMkLst>
        </pc:spChg>
        <pc:spChg chg="add">
          <ac:chgData name="Wiśniewska Julia" userId="S::julia.wisniewska@student.wat.edu.pl::038844ab-17a8-4ccf-ba56-6f9b469b29c6" providerId="AD" clId="Web-{EAA50921-BC81-4FCF-BD42-28268D349643}" dt="2022-03-21T20:37:39.324" v="72"/>
          <ac:spMkLst>
            <pc:docMk/>
            <pc:sldMk cId="2605749815" sldId="259"/>
            <ac:spMk id="14" creationId="{2B97F24A-32CE-4C1C-A50D-3016B394DCFB}"/>
          </ac:spMkLst>
        </pc:spChg>
        <pc:spChg chg="add">
          <ac:chgData name="Wiśniewska Julia" userId="S::julia.wisniewska@student.wat.edu.pl::038844ab-17a8-4ccf-ba56-6f9b469b29c6" providerId="AD" clId="Web-{EAA50921-BC81-4FCF-BD42-28268D349643}" dt="2022-03-21T20:37:39.324" v="72"/>
          <ac:spMkLst>
            <pc:docMk/>
            <pc:sldMk cId="2605749815" sldId="259"/>
            <ac:spMk id="16" creationId="{CD8B4F24-440B-49E9-B85D-733523DC064B}"/>
          </ac:spMkLst>
        </pc:spChg>
        <pc:picChg chg="add del mod ord">
          <ac:chgData name="Wiśniewska Julia" userId="S::julia.wisniewska@student.wat.edu.pl::038844ab-17a8-4ccf-ba56-6f9b469b29c6" providerId="AD" clId="Web-{EAA50921-BC81-4FCF-BD42-28268D349643}" dt="2022-03-21T20:33:46.820" v="36"/>
          <ac:picMkLst>
            <pc:docMk/>
            <pc:sldMk cId="2605749815" sldId="259"/>
            <ac:picMk id="4" creationId="{64FF8D23-A870-7AAB-AD61-42779B77F658}"/>
          </ac:picMkLst>
        </pc:picChg>
        <pc:picChg chg="add mod ord">
          <ac:chgData name="Wiśniewska Julia" userId="S::julia.wisniewska@student.wat.edu.pl::038844ab-17a8-4ccf-ba56-6f9b469b29c6" providerId="AD" clId="Web-{EAA50921-BC81-4FCF-BD42-28268D349643}" dt="2022-03-21T20:37:39.324" v="72"/>
          <ac:picMkLst>
            <pc:docMk/>
            <pc:sldMk cId="2605749815" sldId="259"/>
            <ac:picMk id="7" creationId="{A2A062A4-1123-2B43-A2B3-9CA8B76BB612}"/>
          </ac:picMkLst>
        </pc:picChg>
      </pc:sldChg>
      <pc:sldChg chg="addSp delSp modSp new mod setBg">
        <pc:chgData name="Wiśniewska Julia" userId="S::julia.wisniewska@student.wat.edu.pl::038844ab-17a8-4ccf-ba56-6f9b469b29c6" providerId="AD" clId="Web-{EAA50921-BC81-4FCF-BD42-28268D349643}" dt="2022-03-21T20:44:55.815" v="189" actId="20577"/>
        <pc:sldMkLst>
          <pc:docMk/>
          <pc:sldMk cId="3348802013" sldId="260"/>
        </pc:sldMkLst>
        <pc:spChg chg="mod">
          <ac:chgData name="Wiśniewska Julia" userId="S::julia.wisniewska@student.wat.edu.pl::038844ab-17a8-4ccf-ba56-6f9b469b29c6" providerId="AD" clId="Web-{EAA50921-BC81-4FCF-BD42-28268D349643}" dt="2022-03-21T20:44:55.815" v="189" actId="20577"/>
          <ac:spMkLst>
            <pc:docMk/>
            <pc:sldMk cId="3348802013" sldId="260"/>
            <ac:spMk id="2" creationId="{A426D7A5-DEDE-C91F-3056-979B7F0499EA}"/>
          </ac:spMkLst>
        </pc:spChg>
        <pc:spChg chg="del">
          <ac:chgData name="Wiśniewska Julia" userId="S::julia.wisniewska@student.wat.edu.pl::038844ab-17a8-4ccf-ba56-6f9b469b29c6" providerId="AD" clId="Web-{EAA50921-BC81-4FCF-BD42-28268D349643}" dt="2022-03-21T20:35:28.181" v="38"/>
          <ac:spMkLst>
            <pc:docMk/>
            <pc:sldMk cId="3348802013" sldId="260"/>
            <ac:spMk id="3" creationId="{32FCF7F7-524B-E899-4941-5C9E0EABEF00}"/>
          </ac:spMkLst>
        </pc:spChg>
        <pc:spChg chg="add mod">
          <ac:chgData name="Wiśniewska Julia" userId="S::julia.wisniewska@student.wat.edu.pl::038844ab-17a8-4ccf-ba56-6f9b469b29c6" providerId="AD" clId="Web-{EAA50921-BC81-4FCF-BD42-28268D349643}" dt="2022-03-21T20:44:09.080" v="147" actId="20577"/>
          <ac:spMkLst>
            <pc:docMk/>
            <pc:sldMk cId="3348802013" sldId="260"/>
            <ac:spMk id="8" creationId="{EAC27D14-693A-2B1F-A058-CCEE1E96CAF1}"/>
          </ac:spMkLst>
        </pc:spChg>
        <pc:spChg chg="add">
          <ac:chgData name="Wiśniewska Julia" userId="S::julia.wisniewska@student.wat.edu.pl::038844ab-17a8-4ccf-ba56-6f9b469b29c6" providerId="AD" clId="Web-{EAA50921-BC81-4FCF-BD42-28268D349643}" dt="2022-03-21T20:37:23.542" v="71"/>
          <ac:spMkLst>
            <pc:docMk/>
            <pc:sldMk cId="3348802013" sldId="260"/>
            <ac:spMk id="11" creationId="{2B97F24A-32CE-4C1C-A50D-3016B394DCFB}"/>
          </ac:spMkLst>
        </pc:spChg>
        <pc:spChg chg="add">
          <ac:chgData name="Wiśniewska Julia" userId="S::julia.wisniewska@student.wat.edu.pl::038844ab-17a8-4ccf-ba56-6f9b469b29c6" providerId="AD" clId="Web-{EAA50921-BC81-4FCF-BD42-28268D349643}" dt="2022-03-21T20:37:23.542" v="71"/>
          <ac:spMkLst>
            <pc:docMk/>
            <pc:sldMk cId="3348802013" sldId="260"/>
            <ac:spMk id="13" creationId="{CD8B4F24-440B-49E9-B85D-733523DC064B}"/>
          </ac:spMkLst>
        </pc:spChg>
        <pc:picChg chg="add mod ord">
          <ac:chgData name="Wiśniewska Julia" userId="S::julia.wisniewska@student.wat.edu.pl::038844ab-17a8-4ccf-ba56-6f9b469b29c6" providerId="AD" clId="Web-{EAA50921-BC81-4FCF-BD42-28268D349643}" dt="2022-03-21T20:37:23.542" v="71"/>
          <ac:picMkLst>
            <pc:docMk/>
            <pc:sldMk cId="3348802013" sldId="260"/>
            <ac:picMk id="4" creationId="{C394A677-32D2-0C7E-63C2-CD70D7932D3C}"/>
          </ac:picMkLst>
        </pc:picChg>
      </pc:sldChg>
    </pc:docChg>
  </pc:docChgLst>
  <pc:docChgLst>
    <pc:chgData name="Małecki Kamil" userId="S::kamil.malecki@student.wat.edu.pl::4a91b9de-8517-4f6e-bf5b-1d58edb192b9" providerId="AD" clId="Web-{09BA8469-D3B5-40C7-830E-C3EE8B5C4251}"/>
    <pc:docChg chg="addSld delSld modSld sldOrd">
      <pc:chgData name="Małecki Kamil" userId="S::kamil.malecki@student.wat.edu.pl::4a91b9de-8517-4f6e-bf5b-1d58edb192b9" providerId="AD" clId="Web-{09BA8469-D3B5-40C7-830E-C3EE8B5C4251}" dt="2022-03-22T08:58:17.682" v="27" actId="20577"/>
      <pc:docMkLst>
        <pc:docMk/>
      </pc:docMkLst>
      <pc:sldChg chg="modSp add ord replId">
        <pc:chgData name="Małecki Kamil" userId="S::kamil.malecki@student.wat.edu.pl::4a91b9de-8517-4f6e-bf5b-1d58edb192b9" providerId="AD" clId="Web-{09BA8469-D3B5-40C7-830E-C3EE8B5C4251}" dt="2022-03-22T08:58:17.682" v="27" actId="20577"/>
        <pc:sldMkLst>
          <pc:docMk/>
          <pc:sldMk cId="682145594" sldId="269"/>
        </pc:sldMkLst>
        <pc:spChg chg="mod">
          <ac:chgData name="Małecki Kamil" userId="S::kamil.malecki@student.wat.edu.pl::4a91b9de-8517-4f6e-bf5b-1d58edb192b9" providerId="AD" clId="Web-{09BA8469-D3B5-40C7-830E-C3EE8B5C4251}" dt="2022-03-22T08:58:12.432" v="26" actId="20577"/>
          <ac:spMkLst>
            <pc:docMk/>
            <pc:sldMk cId="682145594" sldId="269"/>
            <ac:spMk id="2" creationId="{252A8A5C-556E-4778-BE4C-9F36EC582539}"/>
          </ac:spMkLst>
        </pc:spChg>
        <pc:spChg chg="mod">
          <ac:chgData name="Małecki Kamil" userId="S::kamil.malecki@student.wat.edu.pl::4a91b9de-8517-4f6e-bf5b-1d58edb192b9" providerId="AD" clId="Web-{09BA8469-D3B5-40C7-830E-C3EE8B5C4251}" dt="2022-03-22T08:58:17.682" v="27" actId="20577"/>
          <ac:spMkLst>
            <pc:docMk/>
            <pc:sldMk cId="682145594" sldId="269"/>
            <ac:spMk id="33" creationId="{9052ED3C-4F97-484D-8902-1921BC8BF944}"/>
          </ac:spMkLst>
        </pc:spChg>
      </pc:sldChg>
      <pc:sldChg chg="add del replId">
        <pc:chgData name="Małecki Kamil" userId="S::kamil.malecki@student.wat.edu.pl::4a91b9de-8517-4f6e-bf5b-1d58edb192b9" providerId="AD" clId="Web-{09BA8469-D3B5-40C7-830E-C3EE8B5C4251}" dt="2022-03-22T08:57:38.087" v="7"/>
        <pc:sldMkLst>
          <pc:docMk/>
          <pc:sldMk cId="1064709510" sldId="269"/>
        </pc:sldMkLst>
      </pc:sldChg>
      <pc:sldChg chg="new add del ord">
        <pc:chgData name="Małecki Kamil" userId="S::kamil.malecki@student.wat.edu.pl::4a91b9de-8517-4f6e-bf5b-1d58edb192b9" providerId="AD" clId="Web-{09BA8469-D3B5-40C7-830E-C3EE8B5C4251}" dt="2022-03-22T08:57:31.119" v="5"/>
        <pc:sldMkLst>
          <pc:docMk/>
          <pc:sldMk cId="1819337032" sldId="269"/>
        </pc:sldMkLst>
      </pc:sldChg>
    </pc:docChg>
  </pc:docChgLst>
  <pc:docChgLst>
    <pc:chgData name="Duszyn Paweł" userId="S::pawel.duszyn@student.wat.edu.pl::50c38e40-8d32-479a-9011-ff37541602bc" providerId="AD" clId="Web-{4F21B63D-B8CA-420C-951F-B072EE04EA57}"/>
    <pc:docChg chg="modSld">
      <pc:chgData name="Duszyn Paweł" userId="S::pawel.duszyn@student.wat.edu.pl::50c38e40-8d32-479a-9011-ff37541602bc" providerId="AD" clId="Web-{4F21B63D-B8CA-420C-951F-B072EE04EA57}" dt="2022-03-22T19:02:58.193" v="29" actId="20577"/>
      <pc:docMkLst>
        <pc:docMk/>
      </pc:docMkLst>
      <pc:sldChg chg="modSp">
        <pc:chgData name="Duszyn Paweł" userId="S::pawel.duszyn@student.wat.edu.pl::50c38e40-8d32-479a-9011-ff37541602bc" providerId="AD" clId="Web-{4F21B63D-B8CA-420C-951F-B072EE04EA57}" dt="2022-03-22T18:59:34.110" v="19" actId="20577"/>
        <pc:sldMkLst>
          <pc:docMk/>
          <pc:sldMk cId="2149845554" sldId="272"/>
        </pc:sldMkLst>
        <pc:spChg chg="mod">
          <ac:chgData name="Duszyn Paweł" userId="S::pawel.duszyn@student.wat.edu.pl::50c38e40-8d32-479a-9011-ff37541602bc" providerId="AD" clId="Web-{4F21B63D-B8CA-420C-951F-B072EE04EA57}" dt="2022-03-22T18:59:34.110" v="19" actId="20577"/>
          <ac:spMkLst>
            <pc:docMk/>
            <pc:sldMk cId="2149845554" sldId="272"/>
            <ac:spMk id="2" creationId="{252A8A5C-556E-4778-BE4C-9F36EC582539}"/>
          </ac:spMkLst>
        </pc:spChg>
      </pc:sldChg>
      <pc:sldChg chg="modSp">
        <pc:chgData name="Duszyn Paweł" userId="S::pawel.duszyn@student.wat.edu.pl::50c38e40-8d32-479a-9011-ff37541602bc" providerId="AD" clId="Web-{4F21B63D-B8CA-420C-951F-B072EE04EA57}" dt="2022-03-22T19:02:58.193" v="29" actId="20577"/>
        <pc:sldMkLst>
          <pc:docMk/>
          <pc:sldMk cId="3735652232" sldId="273"/>
        </pc:sldMkLst>
        <pc:spChg chg="mod">
          <ac:chgData name="Duszyn Paweł" userId="S::pawel.duszyn@student.wat.edu.pl::50c38e40-8d32-479a-9011-ff37541602bc" providerId="AD" clId="Web-{4F21B63D-B8CA-420C-951F-B072EE04EA57}" dt="2022-03-22T18:59:43.360" v="28" actId="20577"/>
          <ac:spMkLst>
            <pc:docMk/>
            <pc:sldMk cId="3735652232" sldId="273"/>
            <ac:spMk id="2" creationId="{252A8A5C-556E-4778-BE4C-9F36EC582539}"/>
          </ac:spMkLst>
        </pc:spChg>
        <pc:spChg chg="mod">
          <ac:chgData name="Duszyn Paweł" userId="S::pawel.duszyn@student.wat.edu.pl::50c38e40-8d32-479a-9011-ff37541602bc" providerId="AD" clId="Web-{4F21B63D-B8CA-420C-951F-B072EE04EA57}" dt="2022-03-22T19:02:58.193" v="29" actId="20577"/>
          <ac:spMkLst>
            <pc:docMk/>
            <pc:sldMk cId="3735652232" sldId="273"/>
            <ac:spMk id="33" creationId="{9052ED3C-4F97-484D-8902-1921BC8BF94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327FA9-2B43-476E-85CD-0919E0BDC47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1754199-43E6-48B9-A11C-9E9F8B7CAB1E}">
      <dgm:prSet/>
      <dgm:spPr/>
      <dgm:t>
        <a:bodyPr/>
        <a:lstStyle/>
        <a:p>
          <a:r>
            <a:rPr lang="en-US" b="1"/>
            <a:t>Dział handlowy i marketingu</a:t>
          </a:r>
          <a:endParaRPr lang="en-US"/>
        </a:p>
      </dgm:t>
    </dgm:pt>
    <dgm:pt modelId="{D8328037-FCB3-436D-BFFA-4D5ADB8ACC80}" type="parTrans" cxnId="{FA7175CD-811D-480A-91FD-EC93E22A9400}">
      <dgm:prSet/>
      <dgm:spPr/>
      <dgm:t>
        <a:bodyPr/>
        <a:lstStyle/>
        <a:p>
          <a:endParaRPr lang="en-US"/>
        </a:p>
      </dgm:t>
    </dgm:pt>
    <dgm:pt modelId="{C32ED190-4713-4292-B031-36578A373C2D}" type="sibTrans" cxnId="{FA7175CD-811D-480A-91FD-EC93E22A9400}">
      <dgm:prSet/>
      <dgm:spPr/>
      <dgm:t>
        <a:bodyPr/>
        <a:lstStyle/>
        <a:p>
          <a:endParaRPr lang="en-US"/>
        </a:p>
      </dgm:t>
    </dgm:pt>
    <dgm:pt modelId="{74B06157-9022-4112-AF5D-FE475DEF46DC}">
      <dgm:prSet/>
      <dgm:spPr/>
      <dgm:t>
        <a:bodyPr/>
        <a:lstStyle/>
        <a:p>
          <a:r>
            <a:rPr lang="en-US" b="1"/>
            <a:t>Dział kadr i przygotowania projektów</a:t>
          </a:r>
          <a:endParaRPr lang="en-US"/>
        </a:p>
      </dgm:t>
    </dgm:pt>
    <dgm:pt modelId="{9916C129-C07C-4A18-940F-9EADFCA68701}" type="parTrans" cxnId="{FE831911-1AEA-4C71-BE89-59156BF4DB1F}">
      <dgm:prSet/>
      <dgm:spPr/>
      <dgm:t>
        <a:bodyPr/>
        <a:lstStyle/>
        <a:p>
          <a:endParaRPr lang="en-US"/>
        </a:p>
      </dgm:t>
    </dgm:pt>
    <dgm:pt modelId="{99C69DED-D570-4928-806E-CB1EA0A88003}" type="sibTrans" cxnId="{FE831911-1AEA-4C71-BE89-59156BF4DB1F}">
      <dgm:prSet/>
      <dgm:spPr/>
      <dgm:t>
        <a:bodyPr/>
        <a:lstStyle/>
        <a:p>
          <a:endParaRPr lang="en-US"/>
        </a:p>
      </dgm:t>
    </dgm:pt>
    <dgm:pt modelId="{324D8FB5-370A-4F35-B312-274853FEC14D}">
      <dgm:prSet/>
      <dgm:spPr/>
      <dgm:t>
        <a:bodyPr/>
        <a:lstStyle/>
        <a:p>
          <a:r>
            <a:rPr lang="en-US" b="1"/>
            <a:t>Dział produkcyjny</a:t>
          </a:r>
          <a:endParaRPr lang="en-US"/>
        </a:p>
      </dgm:t>
    </dgm:pt>
    <dgm:pt modelId="{7B4B38ED-109F-4E5D-84BA-7129507ADA62}" type="parTrans" cxnId="{6F7D4DD5-EE10-4C7D-99A4-55F208AF532A}">
      <dgm:prSet/>
      <dgm:spPr/>
      <dgm:t>
        <a:bodyPr/>
        <a:lstStyle/>
        <a:p>
          <a:endParaRPr lang="en-US"/>
        </a:p>
      </dgm:t>
    </dgm:pt>
    <dgm:pt modelId="{30A3E973-3A1E-4907-97C9-F051CBE976A0}" type="sibTrans" cxnId="{6F7D4DD5-EE10-4C7D-99A4-55F208AF532A}">
      <dgm:prSet/>
      <dgm:spPr/>
      <dgm:t>
        <a:bodyPr/>
        <a:lstStyle/>
        <a:p>
          <a:endParaRPr lang="en-US"/>
        </a:p>
      </dgm:t>
    </dgm:pt>
    <dgm:pt modelId="{64618AF0-C65B-48E0-BB09-F208DA0AF0BB}">
      <dgm:prSet/>
      <dgm:spPr/>
      <dgm:t>
        <a:bodyPr/>
        <a:lstStyle/>
        <a:p>
          <a:r>
            <a:rPr lang="en-US" b="1"/>
            <a:t>Dział zasobów i dostaw</a:t>
          </a:r>
          <a:endParaRPr lang="en-US"/>
        </a:p>
      </dgm:t>
    </dgm:pt>
    <dgm:pt modelId="{C90E7FAA-C25C-4638-B1E9-BAD02398C1F0}" type="parTrans" cxnId="{4898D6F4-4B65-4EA1-93FF-6349CF727C3D}">
      <dgm:prSet/>
      <dgm:spPr/>
      <dgm:t>
        <a:bodyPr/>
        <a:lstStyle/>
        <a:p>
          <a:endParaRPr lang="en-US"/>
        </a:p>
      </dgm:t>
    </dgm:pt>
    <dgm:pt modelId="{EBEFF41D-AE45-48A3-814F-3C3326182B53}" type="sibTrans" cxnId="{4898D6F4-4B65-4EA1-93FF-6349CF727C3D}">
      <dgm:prSet/>
      <dgm:spPr/>
      <dgm:t>
        <a:bodyPr/>
        <a:lstStyle/>
        <a:p>
          <a:endParaRPr lang="en-US"/>
        </a:p>
      </dgm:t>
    </dgm:pt>
    <dgm:pt modelId="{ED7BF200-EBBD-45D3-BDB5-9BE2DBFCE5BA}">
      <dgm:prSet/>
      <dgm:spPr/>
      <dgm:t>
        <a:bodyPr/>
        <a:lstStyle/>
        <a:p>
          <a:r>
            <a:rPr lang="en-US"/>
            <a:t>Dział utrzymania ruchu</a:t>
          </a:r>
        </a:p>
      </dgm:t>
    </dgm:pt>
    <dgm:pt modelId="{5F118C34-11BF-45AA-9207-A240C7C6AE31}" type="parTrans" cxnId="{1CB87EBC-9AC4-4C03-BF4B-3FB55998A21E}">
      <dgm:prSet/>
      <dgm:spPr/>
      <dgm:t>
        <a:bodyPr/>
        <a:lstStyle/>
        <a:p>
          <a:endParaRPr lang="en-US"/>
        </a:p>
      </dgm:t>
    </dgm:pt>
    <dgm:pt modelId="{7A18E0B2-B1EF-4E17-909F-9AD66E6A3EA5}" type="sibTrans" cxnId="{1CB87EBC-9AC4-4C03-BF4B-3FB55998A21E}">
      <dgm:prSet/>
      <dgm:spPr/>
      <dgm:t>
        <a:bodyPr/>
        <a:lstStyle/>
        <a:p>
          <a:endParaRPr lang="en-US"/>
        </a:p>
      </dgm:t>
    </dgm:pt>
    <dgm:pt modelId="{3A4FDB24-B6F5-4400-9D94-3D070D11D7BD}">
      <dgm:prSet/>
      <dgm:spPr/>
      <dgm:t>
        <a:bodyPr/>
        <a:lstStyle/>
        <a:p>
          <a:r>
            <a:rPr lang="en-US"/>
            <a:t>Dział logistyczny</a:t>
          </a:r>
        </a:p>
      </dgm:t>
    </dgm:pt>
    <dgm:pt modelId="{359C876E-83B5-46BB-A1A7-75E38CA0CCCF}" type="parTrans" cxnId="{262CB59D-3740-4EDA-A40F-BAF0220333C3}">
      <dgm:prSet/>
      <dgm:spPr/>
      <dgm:t>
        <a:bodyPr/>
        <a:lstStyle/>
        <a:p>
          <a:endParaRPr lang="en-US"/>
        </a:p>
      </dgm:t>
    </dgm:pt>
    <dgm:pt modelId="{A4EC86A4-A762-41C7-9F4B-7C79F20906EA}" type="sibTrans" cxnId="{262CB59D-3740-4EDA-A40F-BAF0220333C3}">
      <dgm:prSet/>
      <dgm:spPr/>
      <dgm:t>
        <a:bodyPr/>
        <a:lstStyle/>
        <a:p>
          <a:endParaRPr lang="en-US"/>
        </a:p>
      </dgm:t>
    </dgm:pt>
    <dgm:pt modelId="{96F80E4C-A0B5-4EC8-AB4C-9DEDD567871A}">
      <dgm:prSet/>
      <dgm:spPr/>
      <dgm:t>
        <a:bodyPr/>
        <a:lstStyle/>
        <a:p>
          <a:r>
            <a:rPr lang="en-US"/>
            <a:t>Dział kontroli jakości</a:t>
          </a:r>
        </a:p>
      </dgm:t>
    </dgm:pt>
    <dgm:pt modelId="{46BE2991-48B0-4FD3-AA1E-37F973AB7F03}" type="parTrans" cxnId="{72B29E54-D918-4944-BACC-91CB8C8BB172}">
      <dgm:prSet/>
      <dgm:spPr/>
      <dgm:t>
        <a:bodyPr/>
        <a:lstStyle/>
        <a:p>
          <a:endParaRPr lang="en-US"/>
        </a:p>
      </dgm:t>
    </dgm:pt>
    <dgm:pt modelId="{3C1C3BEC-6CB8-4847-832C-FE61CF846B37}" type="sibTrans" cxnId="{72B29E54-D918-4944-BACC-91CB8C8BB172}">
      <dgm:prSet/>
      <dgm:spPr/>
      <dgm:t>
        <a:bodyPr/>
        <a:lstStyle/>
        <a:p>
          <a:endParaRPr lang="en-US"/>
        </a:p>
      </dgm:t>
    </dgm:pt>
    <dgm:pt modelId="{B2F785BD-FC47-4CA4-A0F1-BA302A1BDF04}" type="pres">
      <dgm:prSet presAssocID="{F4327FA9-2B43-476E-85CD-0919E0BDC477}" presName="vert0" presStyleCnt="0">
        <dgm:presLayoutVars>
          <dgm:dir/>
          <dgm:animOne val="branch"/>
          <dgm:animLvl val="lvl"/>
        </dgm:presLayoutVars>
      </dgm:prSet>
      <dgm:spPr/>
    </dgm:pt>
    <dgm:pt modelId="{22D99ADA-64D9-4DD4-96DE-AB777A18960F}" type="pres">
      <dgm:prSet presAssocID="{31754199-43E6-48B9-A11C-9E9F8B7CAB1E}" presName="thickLine" presStyleLbl="alignNode1" presStyleIdx="0" presStyleCnt="7"/>
      <dgm:spPr/>
    </dgm:pt>
    <dgm:pt modelId="{84796CCA-9835-4BF6-89A5-85422AEBCA99}" type="pres">
      <dgm:prSet presAssocID="{31754199-43E6-48B9-A11C-9E9F8B7CAB1E}" presName="horz1" presStyleCnt="0"/>
      <dgm:spPr/>
    </dgm:pt>
    <dgm:pt modelId="{8A7EDF05-0205-4ECB-9997-D63FE31CD8C7}" type="pres">
      <dgm:prSet presAssocID="{31754199-43E6-48B9-A11C-9E9F8B7CAB1E}" presName="tx1" presStyleLbl="revTx" presStyleIdx="0" presStyleCnt="7"/>
      <dgm:spPr/>
    </dgm:pt>
    <dgm:pt modelId="{0C28F7A5-B0F0-43DC-A595-E8664A45FA49}" type="pres">
      <dgm:prSet presAssocID="{31754199-43E6-48B9-A11C-9E9F8B7CAB1E}" presName="vert1" presStyleCnt="0"/>
      <dgm:spPr/>
    </dgm:pt>
    <dgm:pt modelId="{5D57A255-BA2E-4C71-9D29-B40D150D1A9C}" type="pres">
      <dgm:prSet presAssocID="{74B06157-9022-4112-AF5D-FE475DEF46DC}" presName="thickLine" presStyleLbl="alignNode1" presStyleIdx="1" presStyleCnt="7"/>
      <dgm:spPr/>
    </dgm:pt>
    <dgm:pt modelId="{8D28D1D7-D5E1-4A48-BE2B-890BFFEAC335}" type="pres">
      <dgm:prSet presAssocID="{74B06157-9022-4112-AF5D-FE475DEF46DC}" presName="horz1" presStyleCnt="0"/>
      <dgm:spPr/>
    </dgm:pt>
    <dgm:pt modelId="{C3A000B0-096C-4FE1-81D3-F0C1B16FC031}" type="pres">
      <dgm:prSet presAssocID="{74B06157-9022-4112-AF5D-FE475DEF46DC}" presName="tx1" presStyleLbl="revTx" presStyleIdx="1" presStyleCnt="7"/>
      <dgm:spPr/>
    </dgm:pt>
    <dgm:pt modelId="{56A148EA-4D83-453F-96D3-FC3F5316D932}" type="pres">
      <dgm:prSet presAssocID="{74B06157-9022-4112-AF5D-FE475DEF46DC}" presName="vert1" presStyleCnt="0"/>
      <dgm:spPr/>
    </dgm:pt>
    <dgm:pt modelId="{4D5F8268-9777-452E-B507-FE9DD8103193}" type="pres">
      <dgm:prSet presAssocID="{324D8FB5-370A-4F35-B312-274853FEC14D}" presName="thickLine" presStyleLbl="alignNode1" presStyleIdx="2" presStyleCnt="7"/>
      <dgm:spPr/>
    </dgm:pt>
    <dgm:pt modelId="{EFA5E91E-8F3D-44B9-BA0D-ADE53D9C8101}" type="pres">
      <dgm:prSet presAssocID="{324D8FB5-370A-4F35-B312-274853FEC14D}" presName="horz1" presStyleCnt="0"/>
      <dgm:spPr/>
    </dgm:pt>
    <dgm:pt modelId="{3FF31B8D-69DA-4AFB-A484-4EE6C5F5E27B}" type="pres">
      <dgm:prSet presAssocID="{324D8FB5-370A-4F35-B312-274853FEC14D}" presName="tx1" presStyleLbl="revTx" presStyleIdx="2" presStyleCnt="7"/>
      <dgm:spPr/>
    </dgm:pt>
    <dgm:pt modelId="{B957F11D-5FF2-4D91-86D8-11D35B1D3F1D}" type="pres">
      <dgm:prSet presAssocID="{324D8FB5-370A-4F35-B312-274853FEC14D}" presName="vert1" presStyleCnt="0"/>
      <dgm:spPr/>
    </dgm:pt>
    <dgm:pt modelId="{813FEDE5-7E77-4B9E-9AE0-D342130F9D8D}" type="pres">
      <dgm:prSet presAssocID="{64618AF0-C65B-48E0-BB09-F208DA0AF0BB}" presName="thickLine" presStyleLbl="alignNode1" presStyleIdx="3" presStyleCnt="7"/>
      <dgm:spPr/>
    </dgm:pt>
    <dgm:pt modelId="{4D3BBC2D-BB91-4CD2-9AB2-2E34A28094CD}" type="pres">
      <dgm:prSet presAssocID="{64618AF0-C65B-48E0-BB09-F208DA0AF0BB}" presName="horz1" presStyleCnt="0"/>
      <dgm:spPr/>
    </dgm:pt>
    <dgm:pt modelId="{D51889E2-64F3-4EE0-9AFF-196E33BFCF05}" type="pres">
      <dgm:prSet presAssocID="{64618AF0-C65B-48E0-BB09-F208DA0AF0BB}" presName="tx1" presStyleLbl="revTx" presStyleIdx="3" presStyleCnt="7"/>
      <dgm:spPr/>
    </dgm:pt>
    <dgm:pt modelId="{D4300C51-094E-4C1E-8D21-276BC85D451E}" type="pres">
      <dgm:prSet presAssocID="{64618AF0-C65B-48E0-BB09-F208DA0AF0BB}" presName="vert1" presStyleCnt="0"/>
      <dgm:spPr/>
    </dgm:pt>
    <dgm:pt modelId="{4098E26B-7D27-4E8D-85D1-38207BA46204}" type="pres">
      <dgm:prSet presAssocID="{ED7BF200-EBBD-45D3-BDB5-9BE2DBFCE5BA}" presName="thickLine" presStyleLbl="alignNode1" presStyleIdx="4" presStyleCnt="7"/>
      <dgm:spPr/>
    </dgm:pt>
    <dgm:pt modelId="{B82FE3F1-9B23-49FF-84B2-5FAB0207157B}" type="pres">
      <dgm:prSet presAssocID="{ED7BF200-EBBD-45D3-BDB5-9BE2DBFCE5BA}" presName="horz1" presStyleCnt="0"/>
      <dgm:spPr/>
    </dgm:pt>
    <dgm:pt modelId="{A51E6028-3B39-489A-B770-4EAB1923D2BA}" type="pres">
      <dgm:prSet presAssocID="{ED7BF200-EBBD-45D3-BDB5-9BE2DBFCE5BA}" presName="tx1" presStyleLbl="revTx" presStyleIdx="4" presStyleCnt="7"/>
      <dgm:spPr/>
    </dgm:pt>
    <dgm:pt modelId="{39CE7FA4-31C7-4BCE-8A93-9DA41534ED36}" type="pres">
      <dgm:prSet presAssocID="{ED7BF200-EBBD-45D3-BDB5-9BE2DBFCE5BA}" presName="vert1" presStyleCnt="0"/>
      <dgm:spPr/>
    </dgm:pt>
    <dgm:pt modelId="{8669F40A-2623-4FDB-8543-27C32D4C8AC4}" type="pres">
      <dgm:prSet presAssocID="{3A4FDB24-B6F5-4400-9D94-3D070D11D7BD}" presName="thickLine" presStyleLbl="alignNode1" presStyleIdx="5" presStyleCnt="7"/>
      <dgm:spPr/>
    </dgm:pt>
    <dgm:pt modelId="{82A24CDA-3A19-4028-B73B-6F079DFB8B59}" type="pres">
      <dgm:prSet presAssocID="{3A4FDB24-B6F5-4400-9D94-3D070D11D7BD}" presName="horz1" presStyleCnt="0"/>
      <dgm:spPr/>
    </dgm:pt>
    <dgm:pt modelId="{D8617914-0B4E-401A-9185-175718334550}" type="pres">
      <dgm:prSet presAssocID="{3A4FDB24-B6F5-4400-9D94-3D070D11D7BD}" presName="tx1" presStyleLbl="revTx" presStyleIdx="5" presStyleCnt="7"/>
      <dgm:spPr/>
    </dgm:pt>
    <dgm:pt modelId="{397B6B16-5496-4AA1-A3ED-F6453EEEDAD5}" type="pres">
      <dgm:prSet presAssocID="{3A4FDB24-B6F5-4400-9D94-3D070D11D7BD}" presName="vert1" presStyleCnt="0"/>
      <dgm:spPr/>
    </dgm:pt>
    <dgm:pt modelId="{4DA4BC2D-C87A-48CB-B8E1-A8EE61E535CE}" type="pres">
      <dgm:prSet presAssocID="{96F80E4C-A0B5-4EC8-AB4C-9DEDD567871A}" presName="thickLine" presStyleLbl="alignNode1" presStyleIdx="6" presStyleCnt="7"/>
      <dgm:spPr/>
    </dgm:pt>
    <dgm:pt modelId="{CDDB79EC-7E7C-4C66-8774-05CAF405F32B}" type="pres">
      <dgm:prSet presAssocID="{96F80E4C-A0B5-4EC8-AB4C-9DEDD567871A}" presName="horz1" presStyleCnt="0"/>
      <dgm:spPr/>
    </dgm:pt>
    <dgm:pt modelId="{D82FB1D4-EA0B-4597-9F20-8FDA41AECC57}" type="pres">
      <dgm:prSet presAssocID="{96F80E4C-A0B5-4EC8-AB4C-9DEDD567871A}" presName="tx1" presStyleLbl="revTx" presStyleIdx="6" presStyleCnt="7"/>
      <dgm:spPr/>
    </dgm:pt>
    <dgm:pt modelId="{95CD7823-5980-4BCD-9663-8DE66FD55D31}" type="pres">
      <dgm:prSet presAssocID="{96F80E4C-A0B5-4EC8-AB4C-9DEDD567871A}" presName="vert1" presStyleCnt="0"/>
      <dgm:spPr/>
    </dgm:pt>
  </dgm:ptLst>
  <dgm:cxnLst>
    <dgm:cxn modelId="{FE831911-1AEA-4C71-BE89-59156BF4DB1F}" srcId="{F4327FA9-2B43-476E-85CD-0919E0BDC477}" destId="{74B06157-9022-4112-AF5D-FE475DEF46DC}" srcOrd="1" destOrd="0" parTransId="{9916C129-C07C-4A18-940F-9EADFCA68701}" sibTransId="{99C69DED-D570-4928-806E-CB1EA0A88003}"/>
    <dgm:cxn modelId="{71268114-1A31-4C37-9559-75E80D838C82}" type="presOf" srcId="{31754199-43E6-48B9-A11C-9E9F8B7CAB1E}" destId="{8A7EDF05-0205-4ECB-9997-D63FE31CD8C7}" srcOrd="0" destOrd="0" presId="urn:microsoft.com/office/officeart/2008/layout/LinedList"/>
    <dgm:cxn modelId="{01015167-AD4F-4BDD-8392-68FB33F13B26}" type="presOf" srcId="{96F80E4C-A0B5-4EC8-AB4C-9DEDD567871A}" destId="{D82FB1D4-EA0B-4597-9F20-8FDA41AECC57}" srcOrd="0" destOrd="0" presId="urn:microsoft.com/office/officeart/2008/layout/LinedList"/>
    <dgm:cxn modelId="{72B29E54-D918-4944-BACC-91CB8C8BB172}" srcId="{F4327FA9-2B43-476E-85CD-0919E0BDC477}" destId="{96F80E4C-A0B5-4EC8-AB4C-9DEDD567871A}" srcOrd="6" destOrd="0" parTransId="{46BE2991-48B0-4FD3-AA1E-37F973AB7F03}" sibTransId="{3C1C3BEC-6CB8-4847-832C-FE61CF846B37}"/>
    <dgm:cxn modelId="{262CB59D-3740-4EDA-A40F-BAF0220333C3}" srcId="{F4327FA9-2B43-476E-85CD-0919E0BDC477}" destId="{3A4FDB24-B6F5-4400-9D94-3D070D11D7BD}" srcOrd="5" destOrd="0" parTransId="{359C876E-83B5-46BB-A1A7-75E38CA0CCCF}" sibTransId="{A4EC86A4-A762-41C7-9F4B-7C79F20906EA}"/>
    <dgm:cxn modelId="{418E25A6-330B-4A61-A1B8-15A351858A08}" type="presOf" srcId="{3A4FDB24-B6F5-4400-9D94-3D070D11D7BD}" destId="{D8617914-0B4E-401A-9185-175718334550}" srcOrd="0" destOrd="0" presId="urn:microsoft.com/office/officeart/2008/layout/LinedList"/>
    <dgm:cxn modelId="{63E771A9-7D23-4DB3-B218-1D877046B828}" type="presOf" srcId="{F4327FA9-2B43-476E-85CD-0919E0BDC477}" destId="{B2F785BD-FC47-4CA4-A0F1-BA302A1BDF04}" srcOrd="0" destOrd="0" presId="urn:microsoft.com/office/officeart/2008/layout/LinedList"/>
    <dgm:cxn modelId="{66B785AD-B63F-40A8-BDCC-E7DCFEB88202}" type="presOf" srcId="{324D8FB5-370A-4F35-B312-274853FEC14D}" destId="{3FF31B8D-69DA-4AFB-A484-4EE6C5F5E27B}" srcOrd="0" destOrd="0" presId="urn:microsoft.com/office/officeart/2008/layout/LinedList"/>
    <dgm:cxn modelId="{68282DB6-190C-4E43-B828-D7279D4ACA4B}" type="presOf" srcId="{64618AF0-C65B-48E0-BB09-F208DA0AF0BB}" destId="{D51889E2-64F3-4EE0-9AFF-196E33BFCF05}" srcOrd="0" destOrd="0" presId="urn:microsoft.com/office/officeart/2008/layout/LinedList"/>
    <dgm:cxn modelId="{1CB87EBC-9AC4-4C03-BF4B-3FB55998A21E}" srcId="{F4327FA9-2B43-476E-85CD-0919E0BDC477}" destId="{ED7BF200-EBBD-45D3-BDB5-9BE2DBFCE5BA}" srcOrd="4" destOrd="0" parTransId="{5F118C34-11BF-45AA-9207-A240C7C6AE31}" sibTransId="{7A18E0B2-B1EF-4E17-909F-9AD66E6A3EA5}"/>
    <dgm:cxn modelId="{FA7175CD-811D-480A-91FD-EC93E22A9400}" srcId="{F4327FA9-2B43-476E-85CD-0919E0BDC477}" destId="{31754199-43E6-48B9-A11C-9E9F8B7CAB1E}" srcOrd="0" destOrd="0" parTransId="{D8328037-FCB3-436D-BFFA-4D5ADB8ACC80}" sibTransId="{C32ED190-4713-4292-B031-36578A373C2D}"/>
    <dgm:cxn modelId="{6F7D4DD5-EE10-4C7D-99A4-55F208AF532A}" srcId="{F4327FA9-2B43-476E-85CD-0919E0BDC477}" destId="{324D8FB5-370A-4F35-B312-274853FEC14D}" srcOrd="2" destOrd="0" parTransId="{7B4B38ED-109F-4E5D-84BA-7129507ADA62}" sibTransId="{30A3E973-3A1E-4907-97C9-F051CBE976A0}"/>
    <dgm:cxn modelId="{AD6308D6-E7C8-4278-8E39-BFEFDCFE14E4}" type="presOf" srcId="{ED7BF200-EBBD-45D3-BDB5-9BE2DBFCE5BA}" destId="{A51E6028-3B39-489A-B770-4EAB1923D2BA}" srcOrd="0" destOrd="0" presId="urn:microsoft.com/office/officeart/2008/layout/LinedList"/>
    <dgm:cxn modelId="{4898D6F4-4B65-4EA1-93FF-6349CF727C3D}" srcId="{F4327FA9-2B43-476E-85CD-0919E0BDC477}" destId="{64618AF0-C65B-48E0-BB09-F208DA0AF0BB}" srcOrd="3" destOrd="0" parTransId="{C90E7FAA-C25C-4638-B1E9-BAD02398C1F0}" sibTransId="{EBEFF41D-AE45-48A3-814F-3C3326182B53}"/>
    <dgm:cxn modelId="{CDCB1AF7-E28D-4EAE-A810-314E34D587B0}" type="presOf" srcId="{74B06157-9022-4112-AF5D-FE475DEF46DC}" destId="{C3A000B0-096C-4FE1-81D3-F0C1B16FC031}" srcOrd="0" destOrd="0" presId="urn:microsoft.com/office/officeart/2008/layout/LinedList"/>
    <dgm:cxn modelId="{5ECB8461-9B6B-4B4B-99C3-99C00E440385}" type="presParOf" srcId="{B2F785BD-FC47-4CA4-A0F1-BA302A1BDF04}" destId="{22D99ADA-64D9-4DD4-96DE-AB777A18960F}" srcOrd="0" destOrd="0" presId="urn:microsoft.com/office/officeart/2008/layout/LinedList"/>
    <dgm:cxn modelId="{20165B02-38AA-4214-BE0C-D1AFE62B931F}" type="presParOf" srcId="{B2F785BD-FC47-4CA4-A0F1-BA302A1BDF04}" destId="{84796CCA-9835-4BF6-89A5-85422AEBCA99}" srcOrd="1" destOrd="0" presId="urn:microsoft.com/office/officeart/2008/layout/LinedList"/>
    <dgm:cxn modelId="{86DD54C5-416A-4378-9BCD-F4562BFD47F6}" type="presParOf" srcId="{84796CCA-9835-4BF6-89A5-85422AEBCA99}" destId="{8A7EDF05-0205-4ECB-9997-D63FE31CD8C7}" srcOrd="0" destOrd="0" presId="urn:microsoft.com/office/officeart/2008/layout/LinedList"/>
    <dgm:cxn modelId="{A8D8736E-CD06-4493-A355-7CE647300C29}" type="presParOf" srcId="{84796CCA-9835-4BF6-89A5-85422AEBCA99}" destId="{0C28F7A5-B0F0-43DC-A595-E8664A45FA49}" srcOrd="1" destOrd="0" presId="urn:microsoft.com/office/officeart/2008/layout/LinedList"/>
    <dgm:cxn modelId="{823D2832-1AC8-4777-9334-083E9E75E07B}" type="presParOf" srcId="{B2F785BD-FC47-4CA4-A0F1-BA302A1BDF04}" destId="{5D57A255-BA2E-4C71-9D29-B40D150D1A9C}" srcOrd="2" destOrd="0" presId="urn:microsoft.com/office/officeart/2008/layout/LinedList"/>
    <dgm:cxn modelId="{A0221C05-F595-4137-9425-502982A6033A}" type="presParOf" srcId="{B2F785BD-FC47-4CA4-A0F1-BA302A1BDF04}" destId="{8D28D1D7-D5E1-4A48-BE2B-890BFFEAC335}" srcOrd="3" destOrd="0" presId="urn:microsoft.com/office/officeart/2008/layout/LinedList"/>
    <dgm:cxn modelId="{915B05B1-C2BB-4DDE-9087-125CF1DE6F70}" type="presParOf" srcId="{8D28D1D7-D5E1-4A48-BE2B-890BFFEAC335}" destId="{C3A000B0-096C-4FE1-81D3-F0C1B16FC031}" srcOrd="0" destOrd="0" presId="urn:microsoft.com/office/officeart/2008/layout/LinedList"/>
    <dgm:cxn modelId="{058258B5-4F48-4E2A-A3B4-8DDEE437534A}" type="presParOf" srcId="{8D28D1D7-D5E1-4A48-BE2B-890BFFEAC335}" destId="{56A148EA-4D83-453F-96D3-FC3F5316D932}" srcOrd="1" destOrd="0" presId="urn:microsoft.com/office/officeart/2008/layout/LinedList"/>
    <dgm:cxn modelId="{76DAF44D-0C30-40EE-9636-F84B22919D03}" type="presParOf" srcId="{B2F785BD-FC47-4CA4-A0F1-BA302A1BDF04}" destId="{4D5F8268-9777-452E-B507-FE9DD8103193}" srcOrd="4" destOrd="0" presId="urn:microsoft.com/office/officeart/2008/layout/LinedList"/>
    <dgm:cxn modelId="{9F2CA938-9186-4EAC-BCFD-B2504E3D33DE}" type="presParOf" srcId="{B2F785BD-FC47-4CA4-A0F1-BA302A1BDF04}" destId="{EFA5E91E-8F3D-44B9-BA0D-ADE53D9C8101}" srcOrd="5" destOrd="0" presId="urn:microsoft.com/office/officeart/2008/layout/LinedList"/>
    <dgm:cxn modelId="{F7E5C1FC-B410-470D-B459-01FC26739C88}" type="presParOf" srcId="{EFA5E91E-8F3D-44B9-BA0D-ADE53D9C8101}" destId="{3FF31B8D-69DA-4AFB-A484-4EE6C5F5E27B}" srcOrd="0" destOrd="0" presId="urn:microsoft.com/office/officeart/2008/layout/LinedList"/>
    <dgm:cxn modelId="{183A848B-A4EE-40AF-BEAB-70C7AB237F50}" type="presParOf" srcId="{EFA5E91E-8F3D-44B9-BA0D-ADE53D9C8101}" destId="{B957F11D-5FF2-4D91-86D8-11D35B1D3F1D}" srcOrd="1" destOrd="0" presId="urn:microsoft.com/office/officeart/2008/layout/LinedList"/>
    <dgm:cxn modelId="{036F0702-E5EA-4088-9E6D-20F2B5E5C7EA}" type="presParOf" srcId="{B2F785BD-FC47-4CA4-A0F1-BA302A1BDF04}" destId="{813FEDE5-7E77-4B9E-9AE0-D342130F9D8D}" srcOrd="6" destOrd="0" presId="urn:microsoft.com/office/officeart/2008/layout/LinedList"/>
    <dgm:cxn modelId="{D36DFF51-9F47-4F33-A42A-2FA4F4C1FBF6}" type="presParOf" srcId="{B2F785BD-FC47-4CA4-A0F1-BA302A1BDF04}" destId="{4D3BBC2D-BB91-4CD2-9AB2-2E34A28094CD}" srcOrd="7" destOrd="0" presId="urn:microsoft.com/office/officeart/2008/layout/LinedList"/>
    <dgm:cxn modelId="{160479BC-ABEB-40FB-BE15-2E1CD8DD4AB0}" type="presParOf" srcId="{4D3BBC2D-BB91-4CD2-9AB2-2E34A28094CD}" destId="{D51889E2-64F3-4EE0-9AFF-196E33BFCF05}" srcOrd="0" destOrd="0" presId="urn:microsoft.com/office/officeart/2008/layout/LinedList"/>
    <dgm:cxn modelId="{F651CD8C-2D0E-49AA-923F-FFCFD8B91FBC}" type="presParOf" srcId="{4D3BBC2D-BB91-4CD2-9AB2-2E34A28094CD}" destId="{D4300C51-094E-4C1E-8D21-276BC85D451E}" srcOrd="1" destOrd="0" presId="urn:microsoft.com/office/officeart/2008/layout/LinedList"/>
    <dgm:cxn modelId="{A9D66EE9-8041-4207-97F7-D0A503CBE115}" type="presParOf" srcId="{B2F785BD-FC47-4CA4-A0F1-BA302A1BDF04}" destId="{4098E26B-7D27-4E8D-85D1-38207BA46204}" srcOrd="8" destOrd="0" presId="urn:microsoft.com/office/officeart/2008/layout/LinedList"/>
    <dgm:cxn modelId="{73CA7CFD-BA3D-4B5F-9658-153BD77F3293}" type="presParOf" srcId="{B2F785BD-FC47-4CA4-A0F1-BA302A1BDF04}" destId="{B82FE3F1-9B23-49FF-84B2-5FAB0207157B}" srcOrd="9" destOrd="0" presId="urn:microsoft.com/office/officeart/2008/layout/LinedList"/>
    <dgm:cxn modelId="{04EA76F4-EACE-41F9-A8F7-C308B22840DF}" type="presParOf" srcId="{B82FE3F1-9B23-49FF-84B2-5FAB0207157B}" destId="{A51E6028-3B39-489A-B770-4EAB1923D2BA}" srcOrd="0" destOrd="0" presId="urn:microsoft.com/office/officeart/2008/layout/LinedList"/>
    <dgm:cxn modelId="{7774A087-4F12-4773-85A3-96D52557919D}" type="presParOf" srcId="{B82FE3F1-9B23-49FF-84B2-5FAB0207157B}" destId="{39CE7FA4-31C7-4BCE-8A93-9DA41534ED36}" srcOrd="1" destOrd="0" presId="urn:microsoft.com/office/officeart/2008/layout/LinedList"/>
    <dgm:cxn modelId="{1F19081D-7731-498B-8632-6829CFF59A69}" type="presParOf" srcId="{B2F785BD-FC47-4CA4-A0F1-BA302A1BDF04}" destId="{8669F40A-2623-4FDB-8543-27C32D4C8AC4}" srcOrd="10" destOrd="0" presId="urn:microsoft.com/office/officeart/2008/layout/LinedList"/>
    <dgm:cxn modelId="{70F09B6F-682C-4936-A5BB-AAB735A05491}" type="presParOf" srcId="{B2F785BD-FC47-4CA4-A0F1-BA302A1BDF04}" destId="{82A24CDA-3A19-4028-B73B-6F079DFB8B59}" srcOrd="11" destOrd="0" presId="urn:microsoft.com/office/officeart/2008/layout/LinedList"/>
    <dgm:cxn modelId="{CA33E5AF-00CE-4020-9257-4580B127DD38}" type="presParOf" srcId="{82A24CDA-3A19-4028-B73B-6F079DFB8B59}" destId="{D8617914-0B4E-401A-9185-175718334550}" srcOrd="0" destOrd="0" presId="urn:microsoft.com/office/officeart/2008/layout/LinedList"/>
    <dgm:cxn modelId="{DC0D4242-BD41-4E29-9994-921EF4841E20}" type="presParOf" srcId="{82A24CDA-3A19-4028-B73B-6F079DFB8B59}" destId="{397B6B16-5496-4AA1-A3ED-F6453EEEDAD5}" srcOrd="1" destOrd="0" presId="urn:microsoft.com/office/officeart/2008/layout/LinedList"/>
    <dgm:cxn modelId="{26C1B7C1-B554-4ABE-8DE0-CB1F15D842A6}" type="presParOf" srcId="{B2F785BD-FC47-4CA4-A0F1-BA302A1BDF04}" destId="{4DA4BC2D-C87A-48CB-B8E1-A8EE61E535CE}" srcOrd="12" destOrd="0" presId="urn:microsoft.com/office/officeart/2008/layout/LinedList"/>
    <dgm:cxn modelId="{6516A49E-ACF4-4BB1-8B5C-3879E637C82D}" type="presParOf" srcId="{B2F785BD-FC47-4CA4-A0F1-BA302A1BDF04}" destId="{CDDB79EC-7E7C-4C66-8774-05CAF405F32B}" srcOrd="13" destOrd="0" presId="urn:microsoft.com/office/officeart/2008/layout/LinedList"/>
    <dgm:cxn modelId="{1FFBE9D2-E1DD-437E-A17E-D40157245DD0}" type="presParOf" srcId="{CDDB79EC-7E7C-4C66-8774-05CAF405F32B}" destId="{D82FB1D4-EA0B-4597-9F20-8FDA41AECC57}" srcOrd="0" destOrd="0" presId="urn:microsoft.com/office/officeart/2008/layout/LinedList"/>
    <dgm:cxn modelId="{F3D77B44-E58A-4B05-AFED-4E76A69F4E39}" type="presParOf" srcId="{CDDB79EC-7E7C-4C66-8774-05CAF405F32B}" destId="{95CD7823-5980-4BCD-9663-8DE66FD55D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99ADA-64D9-4DD4-96DE-AB777A18960F}">
      <dsp:nvSpPr>
        <dsp:cNvPr id="0" name=""/>
        <dsp:cNvSpPr/>
      </dsp:nvSpPr>
      <dsp:spPr>
        <a:xfrm>
          <a:off x="0" y="675"/>
          <a:ext cx="51753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EDF05-0205-4ECB-9997-D63FE31CD8C7}">
      <dsp:nvSpPr>
        <dsp:cNvPr id="0" name=""/>
        <dsp:cNvSpPr/>
      </dsp:nvSpPr>
      <dsp:spPr>
        <a:xfrm>
          <a:off x="0" y="675"/>
          <a:ext cx="5175384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Dział handlowy i marketingu</a:t>
          </a:r>
          <a:endParaRPr lang="en-US" sz="2500" kern="1200"/>
        </a:p>
      </dsp:txBody>
      <dsp:txXfrm>
        <a:off x="0" y="675"/>
        <a:ext cx="5175384" cy="790684"/>
      </dsp:txXfrm>
    </dsp:sp>
    <dsp:sp modelId="{5D57A255-BA2E-4C71-9D29-B40D150D1A9C}">
      <dsp:nvSpPr>
        <dsp:cNvPr id="0" name=""/>
        <dsp:cNvSpPr/>
      </dsp:nvSpPr>
      <dsp:spPr>
        <a:xfrm>
          <a:off x="0" y="791359"/>
          <a:ext cx="5175384" cy="0"/>
        </a:xfrm>
        <a:prstGeom prst="line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A000B0-096C-4FE1-81D3-F0C1B16FC031}">
      <dsp:nvSpPr>
        <dsp:cNvPr id="0" name=""/>
        <dsp:cNvSpPr/>
      </dsp:nvSpPr>
      <dsp:spPr>
        <a:xfrm>
          <a:off x="0" y="791359"/>
          <a:ext cx="5175384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Dział kadr i przygotowania projektów</a:t>
          </a:r>
          <a:endParaRPr lang="en-US" sz="2500" kern="1200"/>
        </a:p>
      </dsp:txBody>
      <dsp:txXfrm>
        <a:off x="0" y="791359"/>
        <a:ext cx="5175384" cy="790684"/>
      </dsp:txXfrm>
    </dsp:sp>
    <dsp:sp modelId="{4D5F8268-9777-452E-B507-FE9DD8103193}">
      <dsp:nvSpPr>
        <dsp:cNvPr id="0" name=""/>
        <dsp:cNvSpPr/>
      </dsp:nvSpPr>
      <dsp:spPr>
        <a:xfrm>
          <a:off x="0" y="1582044"/>
          <a:ext cx="5175384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31B8D-69DA-4AFB-A484-4EE6C5F5E27B}">
      <dsp:nvSpPr>
        <dsp:cNvPr id="0" name=""/>
        <dsp:cNvSpPr/>
      </dsp:nvSpPr>
      <dsp:spPr>
        <a:xfrm>
          <a:off x="0" y="1582044"/>
          <a:ext cx="5175384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Dział produkcyjny</a:t>
          </a:r>
          <a:endParaRPr lang="en-US" sz="2500" kern="1200"/>
        </a:p>
      </dsp:txBody>
      <dsp:txXfrm>
        <a:off x="0" y="1582044"/>
        <a:ext cx="5175384" cy="790684"/>
      </dsp:txXfrm>
    </dsp:sp>
    <dsp:sp modelId="{813FEDE5-7E77-4B9E-9AE0-D342130F9D8D}">
      <dsp:nvSpPr>
        <dsp:cNvPr id="0" name=""/>
        <dsp:cNvSpPr/>
      </dsp:nvSpPr>
      <dsp:spPr>
        <a:xfrm>
          <a:off x="0" y="2372728"/>
          <a:ext cx="5175384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889E2-64F3-4EE0-9AFF-196E33BFCF05}">
      <dsp:nvSpPr>
        <dsp:cNvPr id="0" name=""/>
        <dsp:cNvSpPr/>
      </dsp:nvSpPr>
      <dsp:spPr>
        <a:xfrm>
          <a:off x="0" y="2372728"/>
          <a:ext cx="5175384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Dział zasobów i dostaw</a:t>
          </a:r>
          <a:endParaRPr lang="en-US" sz="2500" kern="1200"/>
        </a:p>
      </dsp:txBody>
      <dsp:txXfrm>
        <a:off x="0" y="2372728"/>
        <a:ext cx="5175384" cy="790684"/>
      </dsp:txXfrm>
    </dsp:sp>
    <dsp:sp modelId="{4098E26B-7D27-4E8D-85D1-38207BA46204}">
      <dsp:nvSpPr>
        <dsp:cNvPr id="0" name=""/>
        <dsp:cNvSpPr/>
      </dsp:nvSpPr>
      <dsp:spPr>
        <a:xfrm>
          <a:off x="0" y="3163412"/>
          <a:ext cx="5175384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E6028-3B39-489A-B770-4EAB1923D2BA}">
      <dsp:nvSpPr>
        <dsp:cNvPr id="0" name=""/>
        <dsp:cNvSpPr/>
      </dsp:nvSpPr>
      <dsp:spPr>
        <a:xfrm>
          <a:off x="0" y="3163412"/>
          <a:ext cx="5175384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Dział utrzymania ruchu</a:t>
          </a:r>
        </a:p>
      </dsp:txBody>
      <dsp:txXfrm>
        <a:off x="0" y="3163412"/>
        <a:ext cx="5175384" cy="790684"/>
      </dsp:txXfrm>
    </dsp:sp>
    <dsp:sp modelId="{8669F40A-2623-4FDB-8543-27C32D4C8AC4}">
      <dsp:nvSpPr>
        <dsp:cNvPr id="0" name=""/>
        <dsp:cNvSpPr/>
      </dsp:nvSpPr>
      <dsp:spPr>
        <a:xfrm>
          <a:off x="0" y="3954096"/>
          <a:ext cx="5175384" cy="0"/>
        </a:xfrm>
        <a:prstGeom prst="line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17914-0B4E-401A-9185-175718334550}">
      <dsp:nvSpPr>
        <dsp:cNvPr id="0" name=""/>
        <dsp:cNvSpPr/>
      </dsp:nvSpPr>
      <dsp:spPr>
        <a:xfrm>
          <a:off x="0" y="3954096"/>
          <a:ext cx="5175384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Dział logistyczny</a:t>
          </a:r>
        </a:p>
      </dsp:txBody>
      <dsp:txXfrm>
        <a:off x="0" y="3954096"/>
        <a:ext cx="5175384" cy="790684"/>
      </dsp:txXfrm>
    </dsp:sp>
    <dsp:sp modelId="{4DA4BC2D-C87A-48CB-B8E1-A8EE61E535CE}">
      <dsp:nvSpPr>
        <dsp:cNvPr id="0" name=""/>
        <dsp:cNvSpPr/>
      </dsp:nvSpPr>
      <dsp:spPr>
        <a:xfrm>
          <a:off x="0" y="4744781"/>
          <a:ext cx="5175384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2FB1D4-EA0B-4597-9F20-8FDA41AECC57}">
      <dsp:nvSpPr>
        <dsp:cNvPr id="0" name=""/>
        <dsp:cNvSpPr/>
      </dsp:nvSpPr>
      <dsp:spPr>
        <a:xfrm>
          <a:off x="0" y="4744781"/>
          <a:ext cx="5175384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Dział kontroli jakości</a:t>
          </a:r>
        </a:p>
      </dsp:txBody>
      <dsp:txXfrm>
        <a:off x="0" y="4744781"/>
        <a:ext cx="5175384" cy="790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29.03.2022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1484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29.03.2022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2560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29.03.2022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6421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29.03.2022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9794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29.03.2022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29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29.03.2022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800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29.03.2022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15084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29.03.2022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2396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29.03.2022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624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29.03.2022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0495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29.03.2022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490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AA868-8872-43E4-8C98-D34DABD1FD38}" type="datetimeFigureOut">
              <a:rPr lang="pl-PL" smtClean="0"/>
              <a:t>29.03.2022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600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slide" Target="slide3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slide" Target="slide37.xml"/><Relationship Id="rId4" Type="http://schemas.openxmlformats.org/officeDocument/2006/relationships/slide" Target="slide34.xml"/><Relationship Id="rId9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080164" y="124837"/>
            <a:ext cx="6192982" cy="27408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3200">
                <a:cs typeface="Calibri Light"/>
              </a:rPr>
              <a:t>INFORMATYCZNY SYSTEM WSPOMAGANIA ZARZĄDZANIA OBSZARAMI FUNKCJONALNYMI PRZEDSIĘBIORSTWA PRODUKCYJNEGO</a:t>
            </a:r>
            <a:endParaRPr lang="en-US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667000" y="3553547"/>
            <a:ext cx="6858000" cy="8175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 sz="2800" b="1">
                <a:cs typeface="Calibri"/>
              </a:rPr>
              <a:t>PRZEDSIĘBIORSTWO ZAJMUJĄCE SIĘ PRODUKCJĄ Z WYKORZYSTANIEM DRUKU 3D</a:t>
            </a:r>
          </a:p>
          <a:p>
            <a:endParaRPr lang="pl-PL">
              <a:cs typeface="Calibri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8121A2AE-4973-340E-FF52-B0AD489DF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1" y="123132"/>
            <a:ext cx="2105891" cy="2746318"/>
          </a:xfrm>
          <a:prstGeom prst="rect">
            <a:avLst/>
          </a:prstGeom>
        </p:spPr>
      </p:pic>
      <p:sp>
        <p:nvSpPr>
          <p:cNvPr id="6" name="Podtytuł 2">
            <a:extLst>
              <a:ext uri="{FF2B5EF4-FFF2-40B4-BE49-F238E27FC236}">
                <a16:creationId xmlns:a16="http://schemas.microsoft.com/office/drawing/2014/main" id="{DA9D2D73-58A6-BDBF-1293-2451A8A6917A}"/>
              </a:ext>
            </a:extLst>
          </p:cNvPr>
          <p:cNvSpPr txBox="1">
            <a:spLocks/>
          </p:cNvSpPr>
          <p:nvPr/>
        </p:nvSpPr>
        <p:spPr>
          <a:xfrm>
            <a:off x="2133601" y="5562455"/>
            <a:ext cx="2334491" cy="6998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>
              <a:cs typeface="Calibri"/>
            </a:endParaRPr>
          </a:p>
          <a:p>
            <a:r>
              <a:rPr lang="pl-PL">
                <a:cs typeface="Calibri"/>
              </a:rPr>
              <a:t>Grupa: </a:t>
            </a:r>
            <a:r>
              <a:rPr lang="pl-PL" b="1">
                <a:cs typeface="Calibri"/>
              </a:rPr>
              <a:t>WMT20AK1S4</a:t>
            </a:r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3287300-96B7-40BF-94C8-3B6D1C01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7" y="1268730"/>
            <a:ext cx="2700645" cy="4073652"/>
          </a:xfrm>
        </p:spPr>
        <p:txBody>
          <a:bodyPr>
            <a:normAutofit/>
          </a:bodyPr>
          <a:lstStyle/>
          <a:p>
            <a:r>
              <a:rPr lang="pl-PL" sz="3600"/>
              <a:t>Dział produkcji - wymagania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FCBC126-B508-4F8F-866C-A77605EAB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786" y="1516202"/>
            <a:ext cx="4668251" cy="4073652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Maksymalizacja wydajności pracy (ze szczególnym zwróceniem uwagi na produkcję powtarzalną).</a:t>
            </a:r>
            <a:endParaRPr lang="pl-PL" sz="190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Alerty do DZIAŁU ZASOBÓW I DOSTAW o brakach materiałów lub części maszyn</a:t>
            </a: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Alerty do DZIAŁU HANDLOWEGO o realizacji danego zamówienia</a:t>
            </a: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Analiza produkcji (skuteczność i dokładność wykonanych detali)</a:t>
            </a:r>
          </a:p>
          <a:p>
            <a:endParaRPr lang="pl-PL" sz="1800">
              <a:ea typeface="+mn-lt"/>
              <a:cs typeface="+mn-lt"/>
            </a:endParaRPr>
          </a:p>
          <a:p>
            <a:endParaRPr lang="pl-PL" sz="165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6365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41C517-D68A-4843-919B-7D87DF11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7" y="1268730"/>
            <a:ext cx="2700645" cy="4073652"/>
          </a:xfrm>
        </p:spPr>
        <p:txBody>
          <a:bodyPr>
            <a:normAutofit/>
          </a:bodyPr>
          <a:lstStyle/>
          <a:p>
            <a:r>
              <a:rPr lang="pl-PL" sz="3600"/>
              <a:t>Dział produkcji - wymagania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C914D1-CB38-44DD-90BA-C1D162AB9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786" y="1482895"/>
            <a:ext cx="4668251" cy="4073652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Przygotowanie drukarki przed każdym przystąpieniem do procesu technologicznego</a:t>
            </a:r>
            <a:endParaRPr lang="pl-PL"/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Zgrubna kontrola jakości wytworzonych komponentów.</a:t>
            </a: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Określanie normowania roboczo-godzin nowych urządzeń</a:t>
            </a: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Branie czynnego udziału w szkoleniach</a:t>
            </a:r>
          </a:p>
          <a:p>
            <a:endParaRPr lang="pl-PL" sz="1650"/>
          </a:p>
        </p:txBody>
      </p:sp>
    </p:spTree>
    <p:extLst>
      <p:ext uri="{BB962C8B-B14F-4D97-AF65-F5344CB8AC3E}">
        <p14:creationId xmlns:p14="http://schemas.microsoft.com/office/powerpoint/2010/main" val="3996501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6607627-FBFE-07D4-4AE4-025199F4B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02" y="1336890"/>
            <a:ext cx="2571750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ea typeface="Calibri Light"/>
                <a:cs typeface="Calibri Light"/>
              </a:rPr>
              <a:t>Dział produkcji</a:t>
            </a:r>
            <a:endParaRPr lang="pl-PL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24EF7757-B694-BA76-87AE-FBAD61B4D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112" y="2962656"/>
            <a:ext cx="2595480" cy="254221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/>
                <a:cs typeface="Calibri"/>
              </a:rPr>
              <a:t>Model </a:t>
            </a:r>
            <a:r>
              <a:rPr lang="en-US" sz="1900" err="1">
                <a:ea typeface="Calibri"/>
                <a:cs typeface="Calibri"/>
              </a:rPr>
              <a:t>logiczny</a:t>
            </a:r>
            <a:r>
              <a:rPr lang="en-US" sz="1900">
                <a:ea typeface="Calibri"/>
                <a:cs typeface="Calibri"/>
              </a:rPr>
              <a:t> </a:t>
            </a:r>
            <a:r>
              <a:rPr lang="en-US" sz="1900" err="1">
                <a:ea typeface="Calibri"/>
                <a:cs typeface="Calibri"/>
              </a:rPr>
              <a:t>funkcjonowania</a:t>
            </a:r>
            <a:r>
              <a:rPr lang="en-US" sz="1900">
                <a:ea typeface="Calibri"/>
                <a:cs typeface="Calibri"/>
              </a:rPr>
              <a:t> działu produkcji cz. I</a:t>
            </a:r>
            <a:endParaRPr lang="pl-PL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AA82C3D3-52E5-EE58-BCDD-67B19C937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722" y="1362815"/>
            <a:ext cx="5177790" cy="413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2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2420AA-EE3C-FFE6-3C42-ECC32FA3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02" y="1336890"/>
            <a:ext cx="2571750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ea typeface="Calibri Light"/>
                <a:cs typeface="Calibri Light"/>
              </a:rPr>
              <a:t>Dział produkcji</a:t>
            </a:r>
            <a:endParaRPr lang="pl-PL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A2A062A4-1123-2B43-A2B3-9CA8B76B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066" y="1337310"/>
            <a:ext cx="4269105" cy="4183380"/>
          </a:xfrm>
          <a:prstGeom prst="rect">
            <a:avLst/>
          </a:prstGeom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8257051C-2312-209B-9BFD-AA7816BAD321}"/>
              </a:ext>
            </a:extLst>
          </p:cNvPr>
          <p:cNvSpPr txBox="1">
            <a:spLocks/>
          </p:cNvSpPr>
          <p:nvPr/>
        </p:nvSpPr>
        <p:spPr>
          <a:xfrm>
            <a:off x="2005112" y="2962656"/>
            <a:ext cx="2595480" cy="25422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/>
                <a:cs typeface="Calibri"/>
              </a:rPr>
              <a:t>Model </a:t>
            </a:r>
            <a:r>
              <a:rPr lang="en-US" sz="1900" err="1">
                <a:ea typeface="Calibri"/>
                <a:cs typeface="Calibri"/>
              </a:rPr>
              <a:t>logiczny</a:t>
            </a:r>
            <a:r>
              <a:rPr lang="en-US" sz="1900">
                <a:ea typeface="Calibri"/>
                <a:cs typeface="Calibri"/>
              </a:rPr>
              <a:t> </a:t>
            </a:r>
            <a:r>
              <a:rPr lang="en-US" sz="1900" err="1">
                <a:ea typeface="Calibri"/>
                <a:cs typeface="Calibri"/>
              </a:rPr>
              <a:t>funkcjonowania</a:t>
            </a:r>
            <a:r>
              <a:rPr lang="en-US" sz="1900">
                <a:ea typeface="Calibri"/>
                <a:cs typeface="Calibri"/>
              </a:rPr>
              <a:t> </a:t>
            </a:r>
            <a:r>
              <a:rPr lang="en-US" sz="1900" err="1">
                <a:ea typeface="Calibri"/>
                <a:cs typeface="Calibri"/>
              </a:rPr>
              <a:t>działu</a:t>
            </a:r>
            <a:r>
              <a:rPr lang="en-US" sz="1900">
                <a:ea typeface="Calibri"/>
                <a:cs typeface="Calibri"/>
              </a:rPr>
              <a:t> </a:t>
            </a:r>
            <a:r>
              <a:rPr lang="en-US" sz="1900" err="1">
                <a:ea typeface="Calibri"/>
                <a:cs typeface="Calibri"/>
              </a:rPr>
              <a:t>produkcji</a:t>
            </a:r>
            <a:r>
              <a:rPr lang="en-US" sz="1900">
                <a:ea typeface="Calibri"/>
                <a:cs typeface="Calibri"/>
              </a:rPr>
              <a:t> </a:t>
            </a:r>
            <a:r>
              <a:rPr lang="en-US" sz="1900" err="1">
                <a:ea typeface="Calibri"/>
                <a:cs typeface="Calibri"/>
              </a:rPr>
              <a:t>cz</a:t>
            </a:r>
            <a:r>
              <a:rPr lang="en-US" sz="1900">
                <a:ea typeface="Calibri"/>
                <a:cs typeface="Calibri"/>
              </a:rPr>
              <a:t>. II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5749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26D7A5-DEDE-C91F-3056-979B7F049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02" y="1336890"/>
            <a:ext cx="2571750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ea typeface="Calibri Light"/>
                <a:cs typeface="Calibri Light"/>
              </a:rPr>
              <a:t>Dział produkcji</a:t>
            </a:r>
            <a:endParaRPr lang="pl-P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C27D14-693A-2B1F-A058-CCEE1E96C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202" y="2962656"/>
            <a:ext cx="2571750" cy="255803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/>
                <a:cs typeface="Calibri"/>
              </a:rPr>
              <a:t>Model </a:t>
            </a:r>
            <a:r>
              <a:rPr lang="en-US" sz="1900" err="1">
                <a:ea typeface="Calibri"/>
                <a:cs typeface="Calibri"/>
              </a:rPr>
              <a:t>logiczny</a:t>
            </a:r>
            <a:r>
              <a:rPr lang="en-US" sz="1900">
                <a:ea typeface="Calibri"/>
                <a:cs typeface="Calibri"/>
              </a:rPr>
              <a:t> </a:t>
            </a:r>
            <a:br>
              <a:rPr lang="en-US" sz="1900">
                <a:ea typeface="Calibri"/>
                <a:cs typeface="Calibri"/>
              </a:rPr>
            </a:br>
            <a:r>
              <a:rPr lang="en-US" sz="1900" err="1">
                <a:ea typeface="Calibri"/>
                <a:cs typeface="Calibri"/>
              </a:rPr>
              <a:t>funkcjonowania</a:t>
            </a:r>
            <a:r>
              <a:rPr lang="en-US" sz="1900">
                <a:ea typeface="Calibri"/>
                <a:cs typeface="Calibri"/>
              </a:rPr>
              <a:t> </a:t>
            </a:r>
            <a:r>
              <a:rPr lang="en-US" sz="1900" err="1">
                <a:ea typeface="Calibri"/>
                <a:cs typeface="Calibri"/>
              </a:rPr>
              <a:t>działu</a:t>
            </a:r>
            <a:r>
              <a:rPr lang="en-US" sz="1900">
                <a:ea typeface="Calibri"/>
                <a:cs typeface="Calibri"/>
              </a:rPr>
              <a:t> produkcji cz. III</a:t>
            </a:r>
            <a:endParaRPr lang="pl-PL">
              <a:cs typeface="Calibri"/>
            </a:endParaRP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C394A677-32D2-0C7E-63C2-CD70D7932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377" y="1337310"/>
            <a:ext cx="4808483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02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527278-B80E-5A21-9D36-90C52F0B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02" y="1336890"/>
            <a:ext cx="2571750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ea typeface="Calibri Light"/>
                <a:cs typeface="Calibri Light"/>
              </a:rPr>
              <a:t>Dział produkcji</a:t>
            </a:r>
            <a:endParaRPr lang="pl-P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049FE5-B5E8-2219-DA39-358E6B29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202" y="2962656"/>
            <a:ext cx="2571750" cy="255803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 panose="020F0502020204030204"/>
                <a:cs typeface="Calibri" panose="020F0502020204030204"/>
              </a:rPr>
              <a:t>Model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logiczny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procesu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przeprowadzania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obsługi</a:t>
            </a:r>
            <a:endParaRPr lang="en-US" sz="19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AAA3D4E6-CD87-EF62-B738-90AF6EB1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266" y="1337310"/>
            <a:ext cx="4794705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95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2A8A5C-556E-4778-BE4C-9F36EC58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6" y="1268730"/>
            <a:ext cx="2802864" cy="4073652"/>
          </a:xfrm>
        </p:spPr>
        <p:txBody>
          <a:bodyPr>
            <a:normAutofit/>
          </a:bodyPr>
          <a:lstStyle/>
          <a:p>
            <a:r>
              <a:rPr lang="pl-PL" sz="3600"/>
              <a:t>Dział zasobów i dostaw- wymagania</a:t>
            </a: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9052ED3C-4F97-484D-8902-1921BC8BF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432" y="1268445"/>
            <a:ext cx="4793702" cy="444235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l-PL" sz="1900">
                <a:ea typeface="+mn-lt"/>
                <a:cs typeface="+mn-lt"/>
              </a:rPr>
              <a:t>Zarządzanie dostępnymi zasobami w przedsiębiorstwie:</a:t>
            </a:r>
            <a:endParaRPr lang="pl-PL" sz="1900">
              <a:cs typeface="Calibri" panose="020F0502020204030204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parkiem maszynowym,</a:t>
            </a: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częściami zamiennymi,</a:t>
            </a: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magazynowanie materiałów,</a:t>
            </a: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magazynowanie wytworzonych produktów,</a:t>
            </a: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utylizacja odpadów powstałych podczas produkcji,</a:t>
            </a: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kontrolowanie obecnego stanu użyteczności części znajdujących się w magazynie do przyszłej eksploatacji,</a:t>
            </a:r>
            <a:endParaRPr lang="pl-PL" sz="19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1922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2A8A5C-556E-4778-BE4C-9F36EC58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6" y="1268730"/>
            <a:ext cx="2802864" cy="4073652"/>
          </a:xfrm>
        </p:spPr>
        <p:txBody>
          <a:bodyPr>
            <a:normAutofit/>
          </a:bodyPr>
          <a:lstStyle/>
          <a:p>
            <a:r>
              <a:rPr lang="pl-PL" sz="3600"/>
              <a:t>Dział zasobów i dostaw- wymagania</a:t>
            </a: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9052ED3C-4F97-484D-8902-1921BC8BF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432" y="1268445"/>
            <a:ext cx="4793702" cy="444235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l-PL" sz="1900">
                <a:ea typeface="+mn-lt"/>
                <a:cs typeface="+mn-lt"/>
              </a:rPr>
              <a:t>Sprawowanie kontroli nad dostawami:</a:t>
            </a:r>
            <a:endParaRPr lang="pl-PL" sz="1900">
              <a:cs typeface="Calibri" panose="020F0502020204030204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potrzebnych materiałów (np. </a:t>
            </a:r>
            <a:r>
              <a:rPr lang="pl-PL" sz="1900" err="1">
                <a:ea typeface="+mn-lt"/>
                <a:cs typeface="+mn-lt"/>
              </a:rPr>
              <a:t>filament</a:t>
            </a:r>
            <a:r>
              <a:rPr lang="pl-PL" sz="1900">
                <a:ea typeface="+mn-lt"/>
                <a:cs typeface="+mn-lt"/>
              </a:rPr>
              <a:t> do drukarki 3D),</a:t>
            </a:r>
            <a:endParaRPr lang="pl-PL" sz="1900">
              <a:cs typeface="Calibri" panose="020F0502020204030204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stałego zaopatrzenia części zamiennych (np. </a:t>
            </a:r>
            <a:r>
              <a:rPr lang="pl-PL" sz="1900" err="1">
                <a:ea typeface="+mn-lt"/>
                <a:cs typeface="+mn-lt"/>
              </a:rPr>
              <a:t>ekstrudery</a:t>
            </a:r>
            <a:r>
              <a:rPr lang="pl-PL" sz="1900">
                <a:ea typeface="+mn-lt"/>
                <a:cs typeface="+mn-lt"/>
              </a:rPr>
              <a:t>, okablowanie, itp.),</a:t>
            </a:r>
            <a:endParaRPr lang="pl-PL" sz="190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sprzętu wykorzystywanego przez przedsiębiorstwo,</a:t>
            </a:r>
            <a:endParaRPr lang="pl-PL" sz="19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0722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527278-B80E-5A21-9D36-90C52F0B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02" y="1336890"/>
            <a:ext cx="2571750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ea typeface="Calibri Light"/>
                <a:cs typeface="Calibri Light"/>
              </a:rPr>
              <a:t>Dział zasobów i dostaw</a:t>
            </a:r>
            <a:endParaRPr lang="pl-P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049FE5-B5E8-2219-DA39-358E6B29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202" y="2962656"/>
            <a:ext cx="2571750" cy="255803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 panose="020F0502020204030204"/>
                <a:cs typeface="Calibri" panose="020F0502020204030204"/>
              </a:rPr>
              <a:t>Model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logiczny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procesu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kontroli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stanu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magazynowego</a:t>
            </a:r>
            <a:endParaRPr lang="pl-PL"/>
          </a:p>
        </p:txBody>
      </p:sp>
      <p:pic>
        <p:nvPicPr>
          <p:cNvPr id="3" name="Obraz 4">
            <a:extLst>
              <a:ext uri="{FF2B5EF4-FFF2-40B4-BE49-F238E27FC236}">
                <a16:creationId xmlns:a16="http://schemas.microsoft.com/office/drawing/2014/main" id="{44FCD6FD-2236-48F8-B8E3-8A235B7B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738" y="1094539"/>
            <a:ext cx="5568063" cy="466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92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527278-B80E-5A21-9D36-90C52F0B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526" y="1336890"/>
            <a:ext cx="3058527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ea typeface="Calibri Light"/>
                <a:cs typeface="Calibri Light"/>
              </a:rPr>
              <a:t>Dział zasobów i dostaw</a:t>
            </a:r>
            <a:endParaRPr lang="pl-P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049FE5-B5E8-2219-DA39-358E6B29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202" y="2962656"/>
            <a:ext cx="2571750" cy="255803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 panose="020F0502020204030204"/>
                <a:cs typeface="Calibri" panose="020F0502020204030204"/>
              </a:rPr>
              <a:t>Model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logiczny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procesu</a:t>
            </a:r>
            <a:r>
              <a:rPr lang="en-US" sz="1900">
                <a:ea typeface="Calibri" panose="020F0502020204030204"/>
                <a:cs typeface="Calibri" panose="020F0502020204030204"/>
              </a:rPr>
              <a:t> 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realizacji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zamówienia</a:t>
            </a:r>
            <a:r>
              <a:rPr lang="en-US" sz="1900">
                <a:ea typeface="Calibri" panose="020F0502020204030204"/>
                <a:cs typeface="Calibri" panose="020F0502020204030204"/>
              </a:rPr>
              <a:t> -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kwestia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zasobów</a:t>
            </a:r>
            <a:endParaRPr lang="en-US" sz="19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Obraz 4">
            <a:extLst>
              <a:ext uri="{FF2B5EF4-FFF2-40B4-BE49-F238E27FC236}">
                <a16:creationId xmlns:a16="http://schemas.microsoft.com/office/drawing/2014/main" id="{77882586-2987-4CBD-AFB4-B8AE6C3BC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348" y="324032"/>
            <a:ext cx="3751049" cy="621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28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48B7-797E-7E52-E51E-D167654C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46274"/>
            <a:ext cx="78867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NORMA PRAWNA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E911C-E7B9-1C19-B8F6-C2D77AB33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1868" y="2573771"/>
            <a:ext cx="7886700" cy="3637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Brak </a:t>
            </a:r>
            <a:r>
              <a:rPr lang="en-US" err="1">
                <a:ea typeface="+mn-lt"/>
                <a:cs typeface="+mn-lt"/>
              </a:rPr>
              <a:t>odpowiedzialności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finansowej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wspólników</a:t>
            </a:r>
            <a:r>
              <a:rPr lang="en-US">
                <a:ea typeface="+mn-lt"/>
                <a:cs typeface="+mn-lt"/>
              </a:rPr>
              <a:t> za </a:t>
            </a:r>
            <a:r>
              <a:rPr lang="en-US" err="1">
                <a:ea typeface="+mn-lt"/>
                <a:cs typeface="+mn-lt"/>
              </a:rPr>
              <a:t>zobowiązania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spółki</a:t>
            </a:r>
            <a:r>
              <a:rPr lang="en-US">
                <a:ea typeface="+mn-lt"/>
                <a:cs typeface="+mn-lt"/>
              </a:rPr>
              <a:t>,</a:t>
            </a:r>
            <a:endParaRPr lang="en-US">
              <a:cs typeface="Calibri" panose="020F0502020204030204"/>
            </a:endParaRPr>
          </a:p>
          <a:p>
            <a:r>
              <a:rPr lang="en-US" err="1">
                <a:ea typeface="+mn-lt"/>
                <a:cs typeface="+mn-lt"/>
              </a:rPr>
              <a:t>umożliwia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ona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prowadzenie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działalności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gospodarczej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dużą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skalę</a:t>
            </a:r>
            <a:r>
              <a:rPr lang="en-US">
                <a:ea typeface="+mn-lt"/>
                <a:cs typeface="+mn-lt"/>
              </a:rPr>
              <a:t>,</a:t>
            </a:r>
            <a:endParaRPr lang="en-US">
              <a:cs typeface="Calibri" panose="020F0502020204030204"/>
            </a:endParaRPr>
          </a:p>
          <a:p>
            <a:r>
              <a:rPr lang="en-US" err="1">
                <a:ea typeface="+mn-lt"/>
                <a:cs typeface="+mn-lt"/>
              </a:rPr>
              <a:t>nie</a:t>
            </a:r>
            <a:r>
              <a:rPr lang="en-US">
                <a:ea typeface="+mn-lt"/>
                <a:cs typeface="+mn-lt"/>
              </a:rPr>
              <a:t> jest </a:t>
            </a:r>
            <a:r>
              <a:rPr lang="en-US" err="1">
                <a:ea typeface="+mn-lt"/>
                <a:cs typeface="+mn-lt"/>
              </a:rPr>
              <a:t>tożsama</a:t>
            </a:r>
            <a:r>
              <a:rPr lang="en-US">
                <a:ea typeface="+mn-lt"/>
                <a:cs typeface="+mn-lt"/>
              </a:rPr>
              <a:t> ze </a:t>
            </a:r>
            <a:r>
              <a:rPr lang="en-US" err="1">
                <a:ea typeface="+mn-lt"/>
                <a:cs typeface="+mn-lt"/>
              </a:rPr>
              <a:t>wspólnikami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stanowi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bowiem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odrębny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podmiot</a:t>
            </a:r>
            <a:r>
              <a:rPr lang="en-US">
                <a:ea typeface="+mn-lt"/>
                <a:cs typeface="+mn-lt"/>
              </a:rPr>
              <a:t>.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86E26E-4BE4-CFF2-811A-45817C67C442}"/>
              </a:ext>
            </a:extLst>
          </p:cNvPr>
          <p:cNvSpPr txBox="1">
            <a:spLocks/>
          </p:cNvSpPr>
          <p:nvPr/>
        </p:nvSpPr>
        <p:spPr>
          <a:xfrm>
            <a:off x="2152650" y="125181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u="sng">
                <a:cs typeface="Calibri Light"/>
              </a:rPr>
              <a:t>SPÓŁKA Z OGRANICZONĄ ODPOWIEDZIALNOŚCIĄ</a:t>
            </a:r>
            <a:endParaRPr lang="en-US" sz="2800" b="1" u="sng"/>
          </a:p>
        </p:txBody>
      </p:sp>
    </p:spTree>
    <p:extLst>
      <p:ext uri="{BB962C8B-B14F-4D97-AF65-F5344CB8AC3E}">
        <p14:creationId xmlns:p14="http://schemas.microsoft.com/office/powerpoint/2010/main" val="2553699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2A8A5C-556E-4778-BE4C-9F36EC58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6" y="1268730"/>
            <a:ext cx="2802864" cy="4073652"/>
          </a:xfrm>
        </p:spPr>
        <p:txBody>
          <a:bodyPr>
            <a:normAutofit/>
          </a:bodyPr>
          <a:lstStyle/>
          <a:p>
            <a:r>
              <a:rPr lang="pl-PL" sz="3600"/>
              <a:t>Dział handlowy i marketingu - wymagania</a:t>
            </a: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9052ED3C-4F97-484D-8902-1921BC8BF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432" y="1268445"/>
            <a:ext cx="4793702" cy="444235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Przyjmowanie i obsługa zamówień (określenie czy sprzedajemy gotowy produkt, czy podejmujemy się wykonania zamówienia klienta)</a:t>
            </a:r>
            <a:endParaRPr lang="pl-PL" sz="1900"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Tworzenie ofert handlowych – oferty indywidualne (tworzona na podstawie działu produkcji)</a:t>
            </a: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Obsługa klienta – przechowywanie danych klientów </a:t>
            </a: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Zarządzanie fakturami </a:t>
            </a:r>
            <a:endParaRPr lang="pl-PL" sz="1900">
              <a:ea typeface="Calibri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Zarządzanie przychodami oraz wydatkami</a:t>
            </a:r>
            <a:endParaRPr lang="pl-PL" sz="1900">
              <a:cs typeface="Calibri"/>
            </a:endParaRPr>
          </a:p>
          <a:p>
            <a:pPr marL="0" indent="0">
              <a:buNone/>
            </a:pPr>
            <a:endParaRPr lang="pl-PL" sz="15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2145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2A8A5C-556E-4778-BE4C-9F36EC58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6" y="1268730"/>
            <a:ext cx="2802864" cy="4073652"/>
          </a:xfrm>
        </p:spPr>
        <p:txBody>
          <a:bodyPr>
            <a:normAutofit/>
          </a:bodyPr>
          <a:lstStyle/>
          <a:p>
            <a:r>
              <a:rPr lang="pl-PL" sz="3600"/>
              <a:t>Dział handlowy i marketingu - wymagania</a:t>
            </a: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9052ED3C-4F97-484D-8902-1921BC8BF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432" y="1268445"/>
            <a:ext cx="4793702" cy="444235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Kontrola gotowych zamówień z działu produkcji </a:t>
            </a: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Raporty w postaci podsumowań dnia/miesiąca/kwartału/roku</a:t>
            </a: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Ewidencja gotowych produktów w magazynie</a:t>
            </a: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Monitorowanie rozwoju firmy </a:t>
            </a: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Narzędzie do analizy rynku </a:t>
            </a: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Reklama – analiza kampanii reklamowych</a:t>
            </a: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Zarządzanie sprzedażą</a:t>
            </a:r>
            <a:endParaRPr lang="pl-PL" sz="19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74003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527278-B80E-5A21-9D36-90C52F0B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02" y="1336890"/>
            <a:ext cx="2571750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cs typeface="Calibri Light"/>
              </a:rPr>
              <a:t>Dział handlowy i marketingu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049FE5-B5E8-2219-DA39-358E6B29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202" y="2962656"/>
            <a:ext cx="2571750" cy="255803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 panose="020F0502020204030204"/>
                <a:cs typeface="Calibri" panose="020F0502020204030204"/>
              </a:rPr>
              <a:t>Model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logiczny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procesu</a:t>
            </a:r>
            <a:r>
              <a:rPr lang="en-US" sz="1900">
                <a:ea typeface="Calibri" panose="020F0502020204030204"/>
                <a:cs typeface="Calibri" panose="020F0502020204030204"/>
              </a:rPr>
              <a:t> 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przyjmowania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zamówienia</a:t>
            </a:r>
            <a:endParaRPr lang="en-US" sz="19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B48799F8-C82D-67AD-ABE0-DF5B62665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927" y="768235"/>
            <a:ext cx="4747364" cy="499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29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527278-B80E-5A21-9D36-90C52F0B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02" y="1336890"/>
            <a:ext cx="2571750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cs typeface="Calibri Light"/>
              </a:rPr>
              <a:t>Dział handlowy i marketingu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049FE5-B5E8-2219-DA39-358E6B29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202" y="2962656"/>
            <a:ext cx="2571750" cy="255803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 panose="020F0502020204030204"/>
                <a:cs typeface="Calibri" panose="020F0502020204030204"/>
              </a:rPr>
              <a:t>Model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logiczny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procesu</a:t>
            </a:r>
            <a:r>
              <a:rPr lang="en-US" sz="1900">
                <a:ea typeface="Calibri" panose="020F0502020204030204"/>
                <a:cs typeface="Calibri" panose="020F0502020204030204"/>
              </a:rPr>
              <a:t> 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działań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marketingowych</a:t>
            </a:r>
            <a:endParaRPr lang="en-US" sz="19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7CFAD547-EB28-5371-5962-621381CA5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291" y="229781"/>
            <a:ext cx="5060515" cy="630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06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2A8A5C-556E-4778-BE4C-9F36EC58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87" y="1268730"/>
            <a:ext cx="3094692" cy="4073652"/>
          </a:xfrm>
        </p:spPr>
        <p:txBody>
          <a:bodyPr>
            <a:normAutofit/>
          </a:bodyPr>
          <a:lstStyle/>
          <a:p>
            <a:r>
              <a:rPr lang="pl-PL" sz="3600"/>
              <a:t>Dział kadr </a:t>
            </a:r>
            <a:br>
              <a:rPr lang="pl-PL" sz="3600"/>
            </a:br>
            <a:r>
              <a:rPr lang="pl-PL" sz="3600"/>
              <a:t>i przygotowania produkcji - wymagania dla działu kadr</a:t>
            </a:r>
            <a:endParaRPr lang="pl-PL" sz="3600">
              <a:cs typeface="Calibri Light"/>
            </a:endParaRP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9052ED3C-4F97-484D-8902-1921BC8BF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615" y="1083619"/>
            <a:ext cx="4793702" cy="4442354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Sporządzanie dokumentacji związanej z umowami,</a:t>
            </a:r>
            <a:endParaRPr lang="pl-PL"/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Sporządzanie dokumentacji związanej z listą płac,</a:t>
            </a: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Zarządzanie procesami rekrutacyjnymi,</a:t>
            </a: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Zbieranie danych personalnych,</a:t>
            </a: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Ewidencja czasu pracy,</a:t>
            </a:r>
            <a:endParaRPr lang="pl-PL" sz="19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49845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2A8A5C-556E-4778-BE4C-9F36EC58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87" y="1268730"/>
            <a:ext cx="3094692" cy="4073652"/>
          </a:xfrm>
        </p:spPr>
        <p:txBody>
          <a:bodyPr>
            <a:normAutofit/>
          </a:bodyPr>
          <a:lstStyle/>
          <a:p>
            <a:r>
              <a:rPr lang="pl-PL" sz="3600"/>
              <a:t>Dział kadr </a:t>
            </a:r>
            <a:br>
              <a:rPr lang="pl-PL" sz="3600"/>
            </a:br>
            <a:r>
              <a:rPr lang="pl-PL" sz="3600"/>
              <a:t>i przygotowania produkcji - wymagania dla działu kadr</a:t>
            </a:r>
            <a:endParaRPr lang="pl-PL" sz="3600">
              <a:cs typeface="Calibri Light"/>
            </a:endParaRP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9052ED3C-4F97-484D-8902-1921BC8BF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887" y="1083619"/>
            <a:ext cx="4793702" cy="4442354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Kontrola zwolnień lekarskich, urlopów, nadgodzin i delegacji,</a:t>
            </a:r>
            <a:endParaRPr lang="pl-PL"/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Wydanie skierowania na badania pracownicze,</a:t>
            </a: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Organizacja szkoleń z zakresu bezpieczeństwa i higieny pracy,</a:t>
            </a: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Współpraca z instytucjami,</a:t>
            </a: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Zgłaszanie pracowników i zleceniobiorców do ubezpieczeń</a:t>
            </a:r>
            <a:endParaRPr lang="pl-PL" sz="19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48297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2A8A5C-556E-4778-BE4C-9F36EC58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89" y="1268730"/>
            <a:ext cx="3094691" cy="4073652"/>
          </a:xfrm>
        </p:spPr>
        <p:txBody>
          <a:bodyPr>
            <a:normAutofit/>
          </a:bodyPr>
          <a:lstStyle/>
          <a:p>
            <a:r>
              <a:rPr lang="pl-PL" sz="3600"/>
              <a:t>Dział kadr </a:t>
            </a:r>
            <a:br>
              <a:rPr lang="pl-PL" sz="3600"/>
            </a:br>
            <a:r>
              <a:rPr lang="pl-PL" sz="3600"/>
              <a:t>i przygotowania produkcji - wymagania dla działu przygotowania produkcji</a:t>
            </a:r>
            <a:endParaRPr lang="pl-PL" sz="3600">
              <a:cs typeface="Calibri Light"/>
            </a:endParaRP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9052ED3C-4F97-484D-8902-1921BC8BF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887" y="1453271"/>
            <a:ext cx="4793702" cy="4442354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Opracowanie procesu technologicznego,</a:t>
            </a:r>
            <a:endParaRPr lang="pl-PL" sz="1900">
              <a:cs typeface="Calibri" panose="020F0502020204030204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Wdrażanie najnowszych rozwiązań technologicznych,</a:t>
            </a:r>
            <a:endParaRPr lang="pl-PL" sz="190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Zarządzanie procesem technologicznym w całym cyklu jego życia,</a:t>
            </a:r>
            <a:endParaRPr lang="pl-PL" sz="190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Planowanie i zarządzanie zasobami potrzebnymi do realizacji,</a:t>
            </a:r>
            <a:endParaRPr lang="pl-PL" sz="190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Tworzenie planu procesu, karty ewidencji zamówienia oraz harmonogramu procesu technologicznego,</a:t>
            </a:r>
            <a:endParaRPr lang="pl-PL" sz="1900">
              <a:cs typeface="Calibri"/>
            </a:endParaRPr>
          </a:p>
          <a:p>
            <a:pPr lvl="1">
              <a:lnSpc>
                <a:spcPct val="100000"/>
              </a:lnSpc>
            </a:pPr>
            <a:endParaRPr lang="pl-PL" sz="1900">
              <a:ea typeface="Calibri"/>
              <a:cs typeface="Calibri" panose="020F0502020204030204"/>
            </a:endParaRPr>
          </a:p>
          <a:p>
            <a:pPr lvl="1"/>
            <a:endParaRPr lang="pl-PL" sz="15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35652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2A8A5C-556E-4778-BE4C-9F36EC58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389" y="1268730"/>
            <a:ext cx="3094691" cy="4073652"/>
          </a:xfrm>
        </p:spPr>
        <p:txBody>
          <a:bodyPr>
            <a:normAutofit/>
          </a:bodyPr>
          <a:lstStyle/>
          <a:p>
            <a:r>
              <a:rPr lang="pl-PL" sz="3600"/>
              <a:t>Dział kadr </a:t>
            </a:r>
            <a:br>
              <a:rPr lang="pl-PL" sz="3600"/>
            </a:br>
            <a:r>
              <a:rPr lang="pl-PL" sz="3600"/>
              <a:t>i przygotowania produkcji - wymagania dla działu przygotowania produkcji</a:t>
            </a:r>
            <a:endParaRPr lang="pl-PL" sz="3600">
              <a:cs typeface="Calibri Light"/>
            </a:endParaRP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9052ED3C-4F97-484D-8902-1921BC8BF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432" y="1083619"/>
            <a:ext cx="4793702" cy="444235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pl-PL" sz="1900">
              <a:ea typeface="Calibri"/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Kontrola jakości,</a:t>
            </a:r>
            <a:endParaRPr lang="pl-PL" sz="190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Zarządzanie ryzykiem procesu technologicznego,</a:t>
            </a:r>
            <a:endParaRPr lang="pl-PL" sz="190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Utrzymanie i aktualizacja dokumentacji procesu technologicznego,</a:t>
            </a:r>
            <a:endParaRPr lang="pl-PL" sz="190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Monitorowanie kluczowych parametrów procesu, w tym budżetu.</a:t>
            </a:r>
            <a:endParaRPr lang="pl-PL" sz="1900">
              <a:cs typeface="Calibri" panose="020F0502020204030204"/>
            </a:endParaRPr>
          </a:p>
          <a:p>
            <a:pPr lvl="1"/>
            <a:endParaRPr lang="pl-PL" sz="15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52006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527278-B80E-5A21-9D36-90C52F0B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470" y="1502260"/>
            <a:ext cx="3456967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ea typeface="+mj-lt"/>
                <a:cs typeface="+mj-lt"/>
              </a:rPr>
              <a:t>Dział kadr i przygotowaniaprodukcji 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049FE5-B5E8-2219-DA39-358E6B29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202" y="2962656"/>
            <a:ext cx="2571750" cy="255803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 panose="020F0502020204030204"/>
                <a:cs typeface="Calibri" panose="020F0502020204030204"/>
              </a:rPr>
              <a:t>Model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logiczny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procesu</a:t>
            </a:r>
            <a:r>
              <a:rPr lang="en-US" sz="1900">
                <a:ea typeface="Calibri" panose="020F0502020204030204"/>
                <a:cs typeface="Calibri" panose="020F0502020204030204"/>
              </a:rPr>
              <a:t> 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kadry</a:t>
            </a:r>
            <a:endParaRPr lang="en-US" sz="19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C94B15D2-8A0E-3D3E-D00E-FDC58A939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654" y="571368"/>
            <a:ext cx="4027117" cy="59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35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527278-B80E-5A21-9D36-90C52F0B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8837" y="1550898"/>
            <a:ext cx="3486149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ea typeface="+mj-lt"/>
                <a:cs typeface="+mj-lt"/>
              </a:rPr>
              <a:t>Dział kadr i </a:t>
            </a:r>
            <a:r>
              <a:rPr lang="pl-PL" err="1">
                <a:ea typeface="+mj-lt"/>
                <a:cs typeface="+mj-lt"/>
              </a:rPr>
              <a:t>przygotowaniaprodukcji</a:t>
            </a:r>
            <a:r>
              <a:rPr lang="pl-PL">
                <a:ea typeface="+mj-lt"/>
                <a:cs typeface="+mj-lt"/>
              </a:rPr>
              <a:t> 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049FE5-B5E8-2219-DA39-358E6B29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202" y="2962656"/>
            <a:ext cx="2571750" cy="255803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 panose="020F0502020204030204"/>
                <a:cs typeface="Calibri" panose="020F0502020204030204"/>
              </a:rPr>
              <a:t>Model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logiczny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procesu</a:t>
            </a:r>
            <a:r>
              <a:rPr lang="en-US" sz="1900">
                <a:ea typeface="Calibri" panose="020F0502020204030204"/>
                <a:cs typeface="Calibri" panose="020F0502020204030204"/>
              </a:rPr>
              <a:t> 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projektów</a:t>
            </a:r>
            <a:r>
              <a:rPr lang="en-US" sz="1900">
                <a:ea typeface="Calibri" panose="020F0502020204030204"/>
                <a:cs typeface="Calibri" panose="020F0502020204030204"/>
              </a:rPr>
              <a:t> cz.1</a:t>
            </a:r>
            <a:endParaRPr lang="pl-PL"/>
          </a:p>
        </p:txBody>
      </p:sp>
      <p:pic>
        <p:nvPicPr>
          <p:cNvPr id="6" name="Obraz 6">
            <a:extLst>
              <a:ext uri="{FF2B5EF4-FFF2-40B4-BE49-F238E27FC236}">
                <a16:creationId xmlns:a16="http://schemas.microsoft.com/office/drawing/2014/main" id="{D3692E46-C733-B253-1004-0F9A39D8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169" y="330375"/>
            <a:ext cx="3833855" cy="618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76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10AC1-D352-81E8-2CE1-C0C7DC7D5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596" y="640823"/>
            <a:ext cx="2882648" cy="5583148"/>
          </a:xfrm>
        </p:spPr>
        <p:txBody>
          <a:bodyPr anchor="ctr">
            <a:normAutofit/>
          </a:bodyPr>
          <a:lstStyle/>
          <a:p>
            <a:pPr algn="ctr"/>
            <a:r>
              <a:rPr lang="en-US" sz="2800">
                <a:cs typeface="Calibri Light"/>
              </a:rPr>
              <a:t>STRUKTURA ORGANIZACYJNA</a:t>
            </a:r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B13356E5-A860-EB8D-DA3B-ABF71073E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6687823"/>
              </p:ext>
            </p:extLst>
          </p:nvPr>
        </p:nvGraphicFramePr>
        <p:xfrm>
          <a:off x="5010013" y="640823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6081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527278-B80E-5A21-9D36-90C52F0B4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108" y="1492532"/>
            <a:ext cx="3427785" cy="1289304"/>
          </a:xfrm>
        </p:spPr>
        <p:txBody>
          <a:bodyPr anchor="b">
            <a:normAutofit fontScale="90000"/>
          </a:bodyPr>
          <a:lstStyle/>
          <a:p>
            <a:r>
              <a:rPr lang="pl-PL">
                <a:ea typeface="+mj-lt"/>
                <a:cs typeface="+mj-lt"/>
              </a:rPr>
              <a:t>Dział kadr i </a:t>
            </a:r>
            <a:r>
              <a:rPr lang="pl-PL" err="1">
                <a:ea typeface="+mj-lt"/>
                <a:cs typeface="+mj-lt"/>
              </a:rPr>
              <a:t>przygotowaniaprodukcji</a:t>
            </a:r>
            <a:r>
              <a:rPr lang="pl-PL">
                <a:ea typeface="+mj-lt"/>
                <a:cs typeface="+mj-lt"/>
              </a:rPr>
              <a:t> 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049FE5-B5E8-2219-DA39-358E6B29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202" y="2962656"/>
            <a:ext cx="2571750" cy="255803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>
                <a:ea typeface="Calibri" panose="020F0502020204030204"/>
                <a:cs typeface="Calibri" panose="020F0502020204030204"/>
              </a:rPr>
              <a:t>Model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logiczny</a:t>
            </a:r>
            <a:r>
              <a:rPr lang="en-US" sz="1900">
                <a:ea typeface="Calibri" panose="020F0502020204030204"/>
                <a:cs typeface="Calibri" panose="020F0502020204030204"/>
              </a:rPr>
              <a:t> 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procesu</a:t>
            </a:r>
            <a:r>
              <a:rPr lang="en-US" sz="1900">
                <a:ea typeface="Calibri" panose="020F0502020204030204"/>
                <a:cs typeface="Calibri" panose="020F0502020204030204"/>
              </a:rPr>
              <a:t> </a:t>
            </a:r>
            <a:r>
              <a:rPr lang="en-US" sz="1900" err="1">
                <a:ea typeface="Calibri" panose="020F0502020204030204"/>
                <a:cs typeface="Calibri" panose="020F0502020204030204"/>
              </a:rPr>
              <a:t>projektów</a:t>
            </a:r>
            <a:r>
              <a:rPr lang="en-US" sz="1900">
                <a:ea typeface="Calibri" panose="020F0502020204030204"/>
                <a:cs typeface="Calibri" panose="020F0502020204030204"/>
              </a:rPr>
              <a:t> cz.2</a:t>
            </a:r>
            <a:endParaRPr lang="pl-PL"/>
          </a:p>
        </p:txBody>
      </p:sp>
      <p:pic>
        <p:nvPicPr>
          <p:cNvPr id="4" name="Obraz 5">
            <a:extLst>
              <a:ext uri="{FF2B5EF4-FFF2-40B4-BE49-F238E27FC236}">
                <a16:creationId xmlns:a16="http://schemas.microsoft.com/office/drawing/2014/main" id="{88394FF8-58AE-3441-C9C3-E683D2F96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934" y="1922578"/>
            <a:ext cx="3894028" cy="352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61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30F41-D7C4-9FDB-F7B0-280C9303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276889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>
                <a:cs typeface="Calibri Light"/>
              </a:rPr>
              <a:t>RELACYJNY MODEL DANYCH</a:t>
            </a:r>
          </a:p>
        </p:txBody>
      </p:sp>
    </p:spTree>
    <p:extLst>
      <p:ext uri="{BB962C8B-B14F-4D97-AF65-F5344CB8AC3E}">
        <p14:creationId xmlns:p14="http://schemas.microsoft.com/office/powerpoint/2010/main" val="1003470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C60FEE01-329E-48E6-AAD7-672CBBFB32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" y="-36617"/>
            <a:ext cx="12192000" cy="6931233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3" name="Powiększenie slajdu 22">
                <a:extLst>
                  <a:ext uri="{FF2B5EF4-FFF2-40B4-BE49-F238E27FC236}">
                    <a16:creationId xmlns:a16="http://schemas.microsoft.com/office/drawing/2014/main" id="{5DF6C7E7-C219-4818-8CEE-B63376BCA2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131126"/>
                  </p:ext>
                </p:extLst>
              </p:nvPr>
            </p:nvGraphicFramePr>
            <p:xfrm>
              <a:off x="142269" y="-137385"/>
              <a:ext cx="5318015" cy="2991383"/>
            </p:xfrm>
            <a:graphic>
              <a:graphicData uri="http://schemas.microsoft.com/office/powerpoint/2016/slidezoom">
                <pslz:sldZm>
                  <pslz:sldZmObj sldId="293" cId="1778076391">
                    <pslz:zmPr id="{221A19FD-DAEA-467D-97FE-3D830CB51F8B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18015" cy="299138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3" name="Powiększenie slajdu 2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DF6C7E7-C219-4818-8CEE-B63376BCA2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269" y="-137385"/>
                <a:ext cx="5318015" cy="2991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5" name="Powiększenie slajdu 24">
                <a:extLst>
                  <a:ext uri="{FF2B5EF4-FFF2-40B4-BE49-F238E27FC236}">
                    <a16:creationId xmlns:a16="http://schemas.microsoft.com/office/drawing/2014/main" id="{5E7D9863-D75A-4B5E-8661-050F35305A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7825260"/>
                  </p:ext>
                </p:extLst>
              </p:nvPr>
            </p:nvGraphicFramePr>
            <p:xfrm>
              <a:off x="142274" y="1878139"/>
              <a:ext cx="5344127" cy="3006072"/>
            </p:xfrm>
            <a:graphic>
              <a:graphicData uri="http://schemas.microsoft.com/office/powerpoint/2016/slidezoom">
                <pslz:sldZm>
                  <pslz:sldZmObj sldId="294" cId="2265528731">
                    <pslz:zmPr id="{08D9D221-0344-46EB-82CC-AE74A0185A2E}" returnToParent="0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44127" cy="300607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5" name="Powiększenie slajdu 2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E7D9863-D75A-4B5E-8661-050F35305A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274" y="1878139"/>
                <a:ext cx="5344127" cy="3006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7" name="Powiększenie slajdu 26">
                <a:extLst>
                  <a:ext uri="{FF2B5EF4-FFF2-40B4-BE49-F238E27FC236}">
                    <a16:creationId xmlns:a16="http://schemas.microsoft.com/office/drawing/2014/main" id="{D1A65591-26B6-4F4D-93D4-0A4D61AC0D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4530518"/>
                  </p:ext>
                </p:extLst>
              </p:nvPr>
            </p:nvGraphicFramePr>
            <p:xfrm>
              <a:off x="123089" y="3908352"/>
              <a:ext cx="5395282" cy="3034846"/>
            </p:xfrm>
            <a:graphic>
              <a:graphicData uri="http://schemas.microsoft.com/office/powerpoint/2016/slidezoom">
                <pslz:sldZm>
                  <pslz:sldZmObj sldId="295" cId="337214799">
                    <pslz:zmPr id="{D9879188-A3B8-447F-BB86-6BEF1F7C00E9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95282" cy="303484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7" name="Powiększenie slajdu 2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1A65591-26B6-4F4D-93D4-0A4D61AC0D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089" y="3908352"/>
                <a:ext cx="5395282" cy="3034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9" name="Powiększenie slajdu 28">
                <a:extLst>
                  <a:ext uri="{FF2B5EF4-FFF2-40B4-BE49-F238E27FC236}">
                    <a16:creationId xmlns:a16="http://schemas.microsoft.com/office/drawing/2014/main" id="{5C7AFE0A-C391-4A5B-AEC5-5EEC8D30F1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6199324"/>
                  </p:ext>
                </p:extLst>
              </p:nvPr>
            </p:nvGraphicFramePr>
            <p:xfrm>
              <a:off x="6876646" y="290954"/>
              <a:ext cx="5330273" cy="2998278"/>
            </p:xfrm>
            <a:graphic>
              <a:graphicData uri="http://schemas.microsoft.com/office/powerpoint/2016/slidezoom">
                <pslz:sldZm>
                  <pslz:sldZmObj sldId="296" cId="2182846164">
                    <pslz:zmPr id="{7A7D5A98-00C9-4C36-A03D-B2630A2E9937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30273" cy="299827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9" name="Powiększenie slajdu 2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5C7AFE0A-C391-4A5B-AEC5-5EEC8D30F1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76646" y="290954"/>
                <a:ext cx="5330273" cy="2998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1" name="Powiększenie slajdu 30">
                <a:extLst>
                  <a:ext uri="{FF2B5EF4-FFF2-40B4-BE49-F238E27FC236}">
                    <a16:creationId xmlns:a16="http://schemas.microsoft.com/office/drawing/2014/main" id="{056B24C9-27D2-42B2-B399-866359D48C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0640889"/>
                  </p:ext>
                </p:extLst>
              </p:nvPr>
            </p:nvGraphicFramePr>
            <p:xfrm>
              <a:off x="5688889" y="3452088"/>
              <a:ext cx="5762327" cy="3241309"/>
            </p:xfrm>
            <a:graphic>
              <a:graphicData uri="http://schemas.microsoft.com/office/powerpoint/2016/slidezoom">
                <pslz:sldZm>
                  <pslz:sldZmObj sldId="297" cId="2232594269">
                    <pslz:zmPr id="{E2798035-B39C-4697-878A-51D289574C0F}" returnToParent="0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62327" cy="324130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1" name="Powiększenie slajdu 3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56B24C9-27D2-42B2-B399-866359D48C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8889" y="3452088"/>
                <a:ext cx="5762327" cy="3241309"/>
              </a:xfrm>
              <a:prstGeom prst="rect">
                <a:avLst/>
              </a:prstGeom>
            </p:spPr>
          </p:pic>
        </mc:Fallback>
      </mc:AlternateContent>
      <p:pic>
        <p:nvPicPr>
          <p:cNvPr id="33" name="Obraz 32">
            <a:extLst>
              <a:ext uri="{FF2B5EF4-FFF2-40B4-BE49-F238E27FC236}">
                <a16:creationId xmlns:a16="http://schemas.microsoft.com/office/drawing/2014/main" id="{32D8DDE8-0614-4726-8DC7-2906935854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63858" y="-36617"/>
            <a:ext cx="20002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67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3FFFD6A-5B68-4566-8FA1-752220F5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4" y="0"/>
            <a:ext cx="11974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94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A7B1ADFD-17B1-4446-8AE7-83F07D336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025"/>
            <a:ext cx="12192000" cy="613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76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C65B51EB-0E5F-4E8E-A189-F7294A8E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988"/>
            <a:ext cx="12192000" cy="277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28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AAE6078B-82D5-4E30-AE2A-2E035BA7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4393"/>
            <a:ext cx="12192000" cy="590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4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EEC4F86B-A4D5-4535-BC1F-69243914C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911"/>
            <a:ext cx="12192000" cy="630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46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C63A98B-AB67-437A-3FFD-D9A8D2F8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ea typeface="Calibri Light"/>
                <a:cs typeface="Calibri Light"/>
              </a:rPr>
              <a:t>KOD SQL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2D170A-3351-2E11-A775-FA564D05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8" y="1317745"/>
            <a:ext cx="4652789" cy="5503920"/>
          </a:xfrm>
          <a:prstGeom prst="rect">
            <a:avLst/>
          </a:prstGeo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1EC497-FD6B-5314-F4AE-8B4FAF2FB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062" y="1857608"/>
            <a:ext cx="5176091" cy="379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24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06693F-E31C-4F6F-6ED7-2DA1A670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cs typeface="Calibri Light" panose="020F0302020204030204"/>
              </a:rPr>
              <a:t>KOD SQL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341886D-CFEF-20B0-639D-036AD28CE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09" y="2127962"/>
            <a:ext cx="5534139" cy="421788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3549C36-87DF-F614-9758-6D549E3F8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304" y="2478750"/>
            <a:ext cx="5194453" cy="20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78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DB9777-E491-65E7-D357-F742095B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PARK MASZYNOWY</a:t>
            </a:r>
            <a:endParaRPr lang="pl-PL"/>
          </a:p>
        </p:txBody>
      </p:sp>
      <p:graphicFrame>
        <p:nvGraphicFramePr>
          <p:cNvPr id="12" name="Tabela 12">
            <a:extLst>
              <a:ext uri="{FF2B5EF4-FFF2-40B4-BE49-F238E27FC236}">
                <a16:creationId xmlns:a16="http://schemas.microsoft.com/office/drawing/2014/main" id="{BC30B3C9-8250-45D4-B22B-C6CEFE5F8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107603"/>
              </p:ext>
            </p:extLst>
          </p:nvPr>
        </p:nvGraphicFramePr>
        <p:xfrm>
          <a:off x="2001982" y="1676400"/>
          <a:ext cx="8259765" cy="32548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53255">
                  <a:extLst>
                    <a:ext uri="{9D8B030D-6E8A-4147-A177-3AD203B41FA5}">
                      <a16:colId xmlns:a16="http://schemas.microsoft.com/office/drawing/2014/main" val="4059953440"/>
                    </a:ext>
                  </a:extLst>
                </a:gridCol>
                <a:gridCol w="2753255">
                  <a:extLst>
                    <a:ext uri="{9D8B030D-6E8A-4147-A177-3AD203B41FA5}">
                      <a16:colId xmlns:a16="http://schemas.microsoft.com/office/drawing/2014/main" val="1751092088"/>
                    </a:ext>
                  </a:extLst>
                </a:gridCol>
                <a:gridCol w="2753255">
                  <a:extLst>
                    <a:ext uri="{9D8B030D-6E8A-4147-A177-3AD203B41FA5}">
                      <a16:colId xmlns:a16="http://schemas.microsoft.com/office/drawing/2014/main" val="4290236975"/>
                    </a:ext>
                  </a:extLst>
                </a:gridCol>
              </a:tblGrid>
              <a:tr h="582956"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PRODUCENT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TECHNOLOGIA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400"/>
                        <a:t>ILOŚĆ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7707594"/>
                  </a:ext>
                </a:extLst>
              </a:tr>
              <a:tr h="534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Prusa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FDM / FFF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392418"/>
                  </a:ext>
                </a:extLst>
              </a:tr>
              <a:tr h="534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 err="1"/>
                        <a:t>Zortrax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 b="0" i="0" u="none" strike="noStrike" noProof="0">
                          <a:latin typeface="Calibri"/>
                        </a:rPr>
                        <a:t>FDM / FFF</a:t>
                      </a:r>
                      <a:endParaRPr lang="en-US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1426233"/>
                  </a:ext>
                </a:extLst>
              </a:tr>
              <a:tr h="534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EOS 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SLS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697198"/>
                  </a:ext>
                </a:extLst>
              </a:tr>
              <a:tr h="534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ANYCUBIC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SLA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606266"/>
                  </a:ext>
                </a:extLst>
              </a:tr>
              <a:tr h="534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MAKERBOT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SLA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2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914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30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60C2420F-9FDE-4939-5729-24C99705E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6293363"/>
              </p:ext>
            </p:extLst>
          </p:nvPr>
        </p:nvGraphicFramePr>
        <p:xfrm>
          <a:off x="2161212" y="156074"/>
          <a:ext cx="7940276" cy="62402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5069">
                  <a:extLst>
                    <a:ext uri="{9D8B030D-6E8A-4147-A177-3AD203B41FA5}">
                      <a16:colId xmlns:a16="http://schemas.microsoft.com/office/drawing/2014/main" val="725985408"/>
                    </a:ext>
                  </a:extLst>
                </a:gridCol>
                <a:gridCol w="1985069">
                  <a:extLst>
                    <a:ext uri="{9D8B030D-6E8A-4147-A177-3AD203B41FA5}">
                      <a16:colId xmlns:a16="http://schemas.microsoft.com/office/drawing/2014/main" val="314204337"/>
                    </a:ext>
                  </a:extLst>
                </a:gridCol>
                <a:gridCol w="1985069">
                  <a:extLst>
                    <a:ext uri="{9D8B030D-6E8A-4147-A177-3AD203B41FA5}">
                      <a16:colId xmlns:a16="http://schemas.microsoft.com/office/drawing/2014/main" val="593226645"/>
                    </a:ext>
                  </a:extLst>
                </a:gridCol>
                <a:gridCol w="1985069">
                  <a:extLst>
                    <a:ext uri="{9D8B030D-6E8A-4147-A177-3AD203B41FA5}">
                      <a16:colId xmlns:a16="http://schemas.microsoft.com/office/drawing/2014/main" val="2343642775"/>
                    </a:ext>
                  </a:extLst>
                </a:gridCol>
              </a:tblGrid>
              <a:tr h="522584"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Dział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Stanowisko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System pracy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Liczba pracowników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186778"/>
                  </a:ext>
                </a:extLst>
              </a:tr>
              <a:tr h="5225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l-PL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/>
                        <a:t>Prezes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/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4685787"/>
                  </a:ext>
                </a:extLst>
              </a:tr>
              <a:tr h="5225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l-PL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b="0" i="0" u="none" strike="noStrike" noProof="0">
                          <a:latin typeface="Calibri"/>
                        </a:rPr>
                        <a:t>Dyrektor operacyjny</a:t>
                      </a:r>
                      <a:endParaRPr lang="pl-PL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/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070317"/>
                  </a:ext>
                </a:extLst>
              </a:tr>
              <a:tr h="645545">
                <a:tc rowSpan="4">
                  <a:txBody>
                    <a:bodyPr/>
                    <a:lstStyle/>
                    <a:p>
                      <a:pPr algn="ctr"/>
                      <a:r>
                        <a:rPr lang="pl-PL" sz="1400"/>
                        <a:t>Kadr i przygotowania produkcji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b="0" i="0" u="none" strike="noStrike" noProof="0"/>
                        <a:t>Specjalista do spraw innowacji i rozwoju</a:t>
                      </a:r>
                      <a:endParaRPr lang="pl-PL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9671588"/>
                  </a:ext>
                </a:extLst>
              </a:tr>
              <a:tr h="645545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b="0" i="0" u="none" strike="noStrike" noProof="0">
                          <a:latin typeface="Calibri"/>
                        </a:rPr>
                        <a:t>Specjalista do spraw kadr i płac</a:t>
                      </a:r>
                      <a:endParaRPr lang="pl-PL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924859"/>
                  </a:ext>
                </a:extLst>
              </a:tr>
              <a:tr h="522584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Projektant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8308029"/>
                  </a:ext>
                </a:extLst>
              </a:tr>
              <a:tr h="522584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Project manager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252205"/>
                  </a:ext>
                </a:extLst>
              </a:tr>
              <a:tr h="645545">
                <a:tc rowSpan="4">
                  <a:txBody>
                    <a:bodyPr/>
                    <a:lstStyle/>
                    <a:p>
                      <a:pPr algn="ctr"/>
                      <a:r>
                        <a:rPr lang="pl-PL" sz="1400"/>
                        <a:t>Handlowy i marketingu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b="0" i="0" u="none" strike="noStrike" noProof="0">
                          <a:latin typeface="Calibri"/>
                        </a:rPr>
                        <a:t>Specjalista do spraw finansów</a:t>
                      </a:r>
                      <a:endParaRPr lang="pl-PL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/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4274489"/>
                  </a:ext>
                </a:extLst>
              </a:tr>
              <a:tr h="645545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b="0" i="0" u="none" strike="noStrike" noProof="0">
                          <a:latin typeface="Calibri"/>
                        </a:rPr>
                        <a:t>Kierownik handlu i marketingu</a:t>
                      </a:r>
                      <a:endParaRPr lang="pl-PL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511804"/>
                  </a:ext>
                </a:extLst>
              </a:tr>
              <a:tr h="522584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Handlowiec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1643559"/>
                  </a:ext>
                </a:extLst>
              </a:tr>
              <a:tr h="522584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Marketingowiec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6323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43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60C2420F-9FDE-4939-5729-24C99705E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5736292"/>
              </p:ext>
            </p:extLst>
          </p:nvPr>
        </p:nvGraphicFramePr>
        <p:xfrm>
          <a:off x="2161212" y="1112039"/>
          <a:ext cx="7886700" cy="52628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72598540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14204337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59322664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343642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Dział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Stanowisko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System pracy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/>
                        <a:t>Liczba pracowników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5186778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Produkcji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Kierownik produkcji i utrzymania ruchu</a:t>
                      </a:r>
                      <a:endParaRPr lang="pl-PL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459307"/>
                  </a:ext>
                </a:extLst>
              </a:tr>
              <a:tr h="370839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Brygadzista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678580"/>
                  </a:ext>
                </a:extLst>
              </a:tr>
              <a:tr h="370838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Operator (FDM/FFF)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3104352"/>
                  </a:ext>
                </a:extLst>
              </a:tr>
              <a:tr h="370838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Operator (SLS)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2201039"/>
                  </a:ext>
                </a:extLst>
              </a:tr>
              <a:tr h="370838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Operator (SLA)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867679"/>
                  </a:ext>
                </a:extLst>
              </a:tr>
              <a:tr h="370838">
                <a:tc row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Zasobów i dostaw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b="0" i="0" u="none" strike="noStrike" kern="1200" noProof="0"/>
                        <a:t>Kierownik zasobów i dostaw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8132102"/>
                  </a:ext>
                </a:extLst>
              </a:tr>
              <a:tr h="370838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b="0" i="0" u="none" strike="noStrike" kern="1200" noProof="0"/>
                        <a:t>Zaopatrzeniowiec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146773"/>
                  </a:ext>
                </a:extLst>
              </a:tr>
              <a:tr h="370838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Magazynier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 zmiany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646286"/>
                  </a:ext>
                </a:extLst>
              </a:tr>
              <a:tr h="370838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Utrzymania ruchu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Brygadzista utrzymania ruchu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zmianowy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l-PL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5832275"/>
                  </a:ext>
                </a:extLst>
              </a:tr>
              <a:tr h="370838"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Elektromechanik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 zmianowy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pl-PL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02807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Logistyczny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Logistyk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zmianowy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183100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Kontroli jakości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Kontroler jakości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zmianowy</a:t>
                      </a:r>
                      <a:endParaRPr lang="pl-P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l-PL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pl-PL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006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944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848E-3DF1-E7F9-3E4D-7257952BD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7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PROCEDURA ZAMÓWIEŃ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69E194-473B-C023-439C-7FF7D1A4C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814" y="552091"/>
            <a:ext cx="4668251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l-PL" sz="1900">
                <a:ea typeface="+mn-lt"/>
                <a:cs typeface="+mn-lt"/>
              </a:rPr>
              <a:t>Wstępna rozmowa z klientem</a:t>
            </a: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l-PL" sz="1900">
                <a:ea typeface="+mn-lt"/>
                <a:cs typeface="+mn-lt"/>
              </a:rPr>
              <a:t>Zapoznanie się z wymaganiami zamówienia klienta</a:t>
            </a: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l-PL" sz="1900">
                <a:ea typeface="+mn-lt"/>
                <a:cs typeface="+mn-lt"/>
              </a:rPr>
              <a:t>Sporządzenie kosztorysu</a:t>
            </a: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l-PL" sz="1900">
                <a:ea typeface="+mn-lt"/>
                <a:cs typeface="+mn-lt"/>
              </a:rPr>
              <a:t>Decyzja o przyjęciu zamówienia</a:t>
            </a:r>
            <a:endParaRPr lang="en-US" sz="1900"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pl-PL" sz="1900">
                <a:ea typeface="+mn-lt"/>
                <a:cs typeface="+mn-lt"/>
              </a:rPr>
              <a:t>Sprecyzowanie czasu realizacji projektu</a:t>
            </a:r>
            <a:endParaRPr lang="en-US" sz="1900"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pl-PL" sz="1900">
                <a:ea typeface="+mn-lt"/>
                <a:cs typeface="+mn-lt"/>
              </a:rPr>
              <a:t>Oszacowanie ryzyka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1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0848E-3DF1-E7F9-3E4D-7257952BD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7" y="548640"/>
            <a:ext cx="2700645" cy="5431536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PROCEDURA ZAMÓWIEŃ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B69E194-473B-C023-439C-7FF7D1A4C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814" y="552091"/>
            <a:ext cx="4668251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Wycena zamówienia</a:t>
            </a: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Prezentacja sprzedażowa</a:t>
            </a: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Decyzja klienta</a:t>
            </a: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Przekazanie zlecenia do działu projektowego</a:t>
            </a: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Realizacja projektu oraz produkcja</a:t>
            </a:r>
            <a:endParaRPr lang="en-US" sz="190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Wydanie produktu</a:t>
            </a:r>
            <a:endParaRPr lang="en-US" sz="19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36615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2A8A5C-556E-4778-BE4C-9F36EC58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937" y="1268730"/>
            <a:ext cx="2700645" cy="4073652"/>
          </a:xfrm>
        </p:spPr>
        <p:txBody>
          <a:bodyPr>
            <a:normAutofit/>
          </a:bodyPr>
          <a:lstStyle/>
          <a:p>
            <a:r>
              <a:rPr lang="pl-PL" sz="3600"/>
              <a:t>Dział produkcji - wymagania</a:t>
            </a:r>
          </a:p>
        </p:txBody>
      </p:sp>
      <p:sp>
        <p:nvSpPr>
          <p:cNvPr id="33" name="Symbol zastępczy zawartości 2">
            <a:extLst>
              <a:ext uri="{FF2B5EF4-FFF2-40B4-BE49-F238E27FC236}">
                <a16:creationId xmlns:a16="http://schemas.microsoft.com/office/drawing/2014/main" id="{9052ED3C-4F97-484D-8902-1921BC8BF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786" y="1667610"/>
            <a:ext cx="4668251" cy="433962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Produkcja komponentów w oparciu o proces technologiczny przygotowany przez DZIAŁ PROJEKTOWY</a:t>
            </a:r>
            <a:endParaRPr lang="en-US"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Utrzymanie ruchu parku maszynowego (zapewnienie ciągłości pracy).</a:t>
            </a: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Utrzymanie porządku na stanowiskach produkcyjnych.</a:t>
            </a:r>
          </a:p>
          <a:p>
            <a:pPr>
              <a:lnSpc>
                <a:spcPct val="100000"/>
              </a:lnSpc>
            </a:pPr>
            <a:r>
              <a:rPr lang="pl-PL" sz="1900">
                <a:ea typeface="+mn-lt"/>
                <a:cs typeface="+mn-lt"/>
              </a:rPr>
              <a:t>Określenie zdolności wykonania zlecenia w założonym czasie.</a:t>
            </a:r>
          </a:p>
          <a:p>
            <a:endParaRPr lang="pl-PL" sz="1650">
              <a:ea typeface="+mn-lt"/>
              <a:cs typeface="+mn-lt"/>
            </a:endParaRPr>
          </a:p>
          <a:p>
            <a:endParaRPr lang="pl-PL" sz="1650">
              <a:ea typeface="+mn-lt"/>
              <a:cs typeface="+mn-lt"/>
            </a:endParaRPr>
          </a:p>
          <a:p>
            <a:endParaRPr lang="pl-PL" sz="1650"/>
          </a:p>
        </p:txBody>
      </p:sp>
    </p:spTree>
    <p:extLst>
      <p:ext uri="{BB962C8B-B14F-4D97-AF65-F5344CB8AC3E}">
        <p14:creationId xmlns:p14="http://schemas.microsoft.com/office/powerpoint/2010/main" val="166053927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67AD7FBEAA2BB4880303179B92836B1" ma:contentTypeVersion="13" ma:contentTypeDescription="Utwórz nowy dokument." ma:contentTypeScope="" ma:versionID="6b74142bb258963457537f7918fc8c48">
  <xsd:schema xmlns:xsd="http://www.w3.org/2001/XMLSchema" xmlns:xs="http://www.w3.org/2001/XMLSchema" xmlns:p="http://schemas.microsoft.com/office/2006/metadata/properties" xmlns:ns2="5c42e846-367f-4459-a6b6-68cbf071b889" xmlns:ns3="54e56cc4-df65-4de3-856a-c0cc3e3c429a" targetNamespace="http://schemas.microsoft.com/office/2006/metadata/properties" ma:root="true" ma:fieldsID="fb1fcf1885825ed8c4a5152dc2a86277" ns2:_="" ns3:_="">
    <xsd:import namespace="5c42e846-367f-4459-a6b6-68cbf071b889"/>
    <xsd:import namespace="54e56cc4-df65-4de3-856a-c0cc3e3c42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42e846-367f-4459-a6b6-68cbf071b8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e56cc4-df65-4de3-856a-c0cc3e3c429a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B21EC4-6812-4542-95DA-E7169F5EEC0F}">
  <ds:schemaRefs>
    <ds:schemaRef ds:uri="54e56cc4-df65-4de3-856a-c0cc3e3c429a"/>
    <ds:schemaRef ds:uri="5c42e846-367f-4459-a6b6-68cbf071b8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1C176FF-D958-4E6E-B19C-5B7AA51F7726}">
  <ds:schemaRefs>
    <ds:schemaRef ds:uri="54e56cc4-df65-4de3-856a-c0cc3e3c429a"/>
    <ds:schemaRef ds:uri="5c42e846-367f-4459-a6b6-68cbf071b88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B55FDA9-2CE3-4E7A-AF15-78EB8ACD86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Motyw pakietu Office</vt:lpstr>
      <vt:lpstr>INFORMATYCZNY SYSTEM WSPOMAGANIA ZARZĄDZANIA OBSZARAMI FUNKCJONALNYMI PRZEDSIĘBIORSTWA PRODUKCYJNEGO</vt:lpstr>
      <vt:lpstr>NORMA PRAWNA</vt:lpstr>
      <vt:lpstr>STRUKTURA ORGANIZACYJNA</vt:lpstr>
      <vt:lpstr>PARK MASZYNOWY</vt:lpstr>
      <vt:lpstr>PowerPoint Presentation</vt:lpstr>
      <vt:lpstr>PowerPoint Presentation</vt:lpstr>
      <vt:lpstr>PROCEDURA ZAMÓWIEŃ</vt:lpstr>
      <vt:lpstr>PROCEDURA ZAMÓWIEŃ</vt:lpstr>
      <vt:lpstr>Dział produkcji - wymagania</vt:lpstr>
      <vt:lpstr>Dział produkcji - wymagania</vt:lpstr>
      <vt:lpstr>Dział produkcji - wymagania</vt:lpstr>
      <vt:lpstr>Dział produkcji</vt:lpstr>
      <vt:lpstr>Dział produkcji</vt:lpstr>
      <vt:lpstr>Dział produkcji</vt:lpstr>
      <vt:lpstr>Dział produkcji</vt:lpstr>
      <vt:lpstr>Dział zasobów i dostaw- wymagania</vt:lpstr>
      <vt:lpstr>Dział zasobów i dostaw- wymagania</vt:lpstr>
      <vt:lpstr>Dział zasobów i dostaw</vt:lpstr>
      <vt:lpstr>Dział zasobów i dostaw</vt:lpstr>
      <vt:lpstr>Dział handlowy i marketingu - wymagania</vt:lpstr>
      <vt:lpstr>Dział handlowy i marketingu - wymagania</vt:lpstr>
      <vt:lpstr>Dział handlowy i marketingu</vt:lpstr>
      <vt:lpstr>Dział handlowy i marketingu</vt:lpstr>
      <vt:lpstr>Dział kadr  i przygotowania produkcji - wymagania dla działu kadr</vt:lpstr>
      <vt:lpstr>Dział kadr  i przygotowania produkcji - wymagania dla działu kadr</vt:lpstr>
      <vt:lpstr>Dział kadr  i przygotowania produkcji - wymagania dla działu przygotowania produkcji</vt:lpstr>
      <vt:lpstr>Dział kadr  i przygotowania produkcji - wymagania dla działu przygotowania produkcji</vt:lpstr>
      <vt:lpstr>Dział kadr i przygotowaniaprodukcji </vt:lpstr>
      <vt:lpstr>Dział kadr i przygotowaniaprodukcji </vt:lpstr>
      <vt:lpstr>Dział kadr i przygotowaniaprodukcji </vt:lpstr>
      <vt:lpstr>RELACYJNY MODEL DANYCH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KOD SQL</vt:lpstr>
      <vt:lpstr>KOD SQL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revision>1</cp:revision>
  <dcterms:created xsi:type="dcterms:W3CDTF">2022-03-21T18:22:26Z</dcterms:created>
  <dcterms:modified xsi:type="dcterms:W3CDTF">2022-03-29T08:14:32Z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0x010100767AD7FBEAA2BB4880303179B92836B1</vt:lpwstr>
  </property>
</Properties>
</file>